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0691813" cy="7559675"/>
  <p:notesSz cx="6645275" cy="9775825"/>
  <p:defaultTextStyle>
    <a:defPPr>
      <a:defRPr lang="en-US"/>
    </a:defPPr>
    <a:lvl1pPr marL="0" algn="l" defTabSz="914287" rtl="0" eaLnBrk="1" latinLnBrk="0" hangingPunct="1">
      <a:defRPr sz="1800" kern="1200">
        <a:solidFill>
          <a:schemeClr val="tx1"/>
        </a:solidFill>
        <a:latin typeface="+mn-lt"/>
        <a:ea typeface="+mn-ea"/>
        <a:cs typeface="+mn-cs"/>
      </a:defRPr>
    </a:lvl1pPr>
    <a:lvl2pPr marL="457144" algn="l" defTabSz="914287" rtl="0" eaLnBrk="1" latinLnBrk="0" hangingPunct="1">
      <a:defRPr sz="1800" kern="1200">
        <a:solidFill>
          <a:schemeClr val="tx1"/>
        </a:solidFill>
        <a:latin typeface="+mn-lt"/>
        <a:ea typeface="+mn-ea"/>
        <a:cs typeface="+mn-cs"/>
      </a:defRPr>
    </a:lvl2pPr>
    <a:lvl3pPr marL="914287" algn="l" defTabSz="914287" rtl="0" eaLnBrk="1" latinLnBrk="0" hangingPunct="1">
      <a:defRPr sz="1800" kern="1200">
        <a:solidFill>
          <a:schemeClr val="tx1"/>
        </a:solidFill>
        <a:latin typeface="+mn-lt"/>
        <a:ea typeface="+mn-ea"/>
        <a:cs typeface="+mn-cs"/>
      </a:defRPr>
    </a:lvl3pPr>
    <a:lvl4pPr marL="1371431" algn="l" defTabSz="914287" rtl="0" eaLnBrk="1" latinLnBrk="0" hangingPunct="1">
      <a:defRPr sz="1800" kern="1200">
        <a:solidFill>
          <a:schemeClr val="tx1"/>
        </a:solidFill>
        <a:latin typeface="+mn-lt"/>
        <a:ea typeface="+mn-ea"/>
        <a:cs typeface="+mn-cs"/>
      </a:defRPr>
    </a:lvl4pPr>
    <a:lvl5pPr marL="1828574" algn="l" defTabSz="914287" rtl="0" eaLnBrk="1" latinLnBrk="0" hangingPunct="1">
      <a:defRPr sz="1800" kern="1200">
        <a:solidFill>
          <a:schemeClr val="tx1"/>
        </a:solidFill>
        <a:latin typeface="+mn-lt"/>
        <a:ea typeface="+mn-ea"/>
        <a:cs typeface="+mn-cs"/>
      </a:defRPr>
    </a:lvl5pPr>
    <a:lvl6pPr marL="2285717" algn="l" defTabSz="914287" rtl="0" eaLnBrk="1" latinLnBrk="0" hangingPunct="1">
      <a:defRPr sz="1800" kern="1200">
        <a:solidFill>
          <a:schemeClr val="tx1"/>
        </a:solidFill>
        <a:latin typeface="+mn-lt"/>
        <a:ea typeface="+mn-ea"/>
        <a:cs typeface="+mn-cs"/>
      </a:defRPr>
    </a:lvl6pPr>
    <a:lvl7pPr marL="2742861" algn="l" defTabSz="914287" rtl="0" eaLnBrk="1" latinLnBrk="0" hangingPunct="1">
      <a:defRPr sz="1800" kern="1200">
        <a:solidFill>
          <a:schemeClr val="tx1"/>
        </a:solidFill>
        <a:latin typeface="+mn-lt"/>
        <a:ea typeface="+mn-ea"/>
        <a:cs typeface="+mn-cs"/>
      </a:defRPr>
    </a:lvl7pPr>
    <a:lvl8pPr marL="3200004" algn="l" defTabSz="914287" rtl="0" eaLnBrk="1" latinLnBrk="0" hangingPunct="1">
      <a:defRPr sz="1800" kern="1200">
        <a:solidFill>
          <a:schemeClr val="tx1"/>
        </a:solidFill>
        <a:latin typeface="+mn-lt"/>
        <a:ea typeface="+mn-ea"/>
        <a:cs typeface="+mn-cs"/>
      </a:defRPr>
    </a:lvl8pPr>
    <a:lvl9pPr marL="3657148" algn="l" defTabSz="91428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FFCC"/>
    <a:srgbClr val="000000"/>
    <a:srgbClr val="76DA32"/>
    <a:srgbClr val="1DEF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500" y="114"/>
      </p:cViewPr>
      <p:guideLst>
        <p:guide orient="horz" pos="2381"/>
        <p:guide pos="33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0291" cy="488636"/>
          </a:xfrm>
          <a:prstGeom prst="rect">
            <a:avLst/>
          </a:prstGeom>
        </p:spPr>
        <p:txBody>
          <a:bodyPr vert="horz" lIns="89639" tIns="44819" rIns="89639" bIns="44819" rtlCol="0"/>
          <a:lstStyle>
            <a:lvl1pPr algn="l">
              <a:defRPr sz="1200"/>
            </a:lvl1pPr>
          </a:lstStyle>
          <a:p>
            <a:endParaRPr lang="en-GB"/>
          </a:p>
        </p:txBody>
      </p:sp>
      <p:sp>
        <p:nvSpPr>
          <p:cNvPr id="3" name="Date Placeholder 2"/>
          <p:cNvSpPr>
            <a:spLocks noGrp="1"/>
          </p:cNvSpPr>
          <p:nvPr>
            <p:ph type="dt" idx="1"/>
          </p:nvPr>
        </p:nvSpPr>
        <p:spPr>
          <a:xfrm>
            <a:off x="3763435" y="0"/>
            <a:ext cx="2880290" cy="488636"/>
          </a:xfrm>
          <a:prstGeom prst="rect">
            <a:avLst/>
          </a:prstGeom>
        </p:spPr>
        <p:txBody>
          <a:bodyPr vert="horz" lIns="89639" tIns="44819" rIns="89639" bIns="44819" rtlCol="0"/>
          <a:lstStyle>
            <a:lvl1pPr algn="r">
              <a:defRPr sz="1200"/>
            </a:lvl1pPr>
          </a:lstStyle>
          <a:p>
            <a:fld id="{06C4CD23-BFDE-418E-8CAE-B272C9181665}" type="datetimeFigureOut">
              <a:rPr lang="en-GB" smtClean="0"/>
              <a:pPr/>
              <a:t>01/04/2026</a:t>
            </a:fld>
            <a:endParaRPr lang="en-GB"/>
          </a:p>
        </p:txBody>
      </p:sp>
      <p:sp>
        <p:nvSpPr>
          <p:cNvPr id="4" name="Slide Image Placeholder 3"/>
          <p:cNvSpPr>
            <a:spLocks noGrp="1" noRot="1" noChangeAspect="1"/>
          </p:cNvSpPr>
          <p:nvPr>
            <p:ph type="sldImg" idx="2"/>
          </p:nvPr>
        </p:nvSpPr>
        <p:spPr>
          <a:xfrm>
            <a:off x="731838" y="733425"/>
            <a:ext cx="5181600" cy="3665538"/>
          </a:xfrm>
          <a:prstGeom prst="rect">
            <a:avLst/>
          </a:prstGeom>
          <a:noFill/>
          <a:ln w="12700">
            <a:solidFill>
              <a:prstClr val="black"/>
            </a:solidFill>
          </a:ln>
        </p:spPr>
        <p:txBody>
          <a:bodyPr vert="horz" lIns="89639" tIns="44819" rIns="89639" bIns="44819" rtlCol="0" anchor="ctr"/>
          <a:lstStyle/>
          <a:p>
            <a:endParaRPr lang="en-GB"/>
          </a:p>
        </p:txBody>
      </p:sp>
      <p:sp>
        <p:nvSpPr>
          <p:cNvPr id="5" name="Notes Placeholder 4"/>
          <p:cNvSpPr>
            <a:spLocks noGrp="1"/>
          </p:cNvSpPr>
          <p:nvPr>
            <p:ph type="body" sz="quarter" idx="3"/>
          </p:nvPr>
        </p:nvSpPr>
        <p:spPr>
          <a:xfrm>
            <a:off x="664683" y="4642815"/>
            <a:ext cx="5315909" cy="4399277"/>
          </a:xfrm>
          <a:prstGeom prst="rect">
            <a:avLst/>
          </a:prstGeom>
        </p:spPr>
        <p:txBody>
          <a:bodyPr vert="horz" lIns="89639" tIns="44819" rIns="89639" bIns="4481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285629"/>
            <a:ext cx="2880291" cy="488636"/>
          </a:xfrm>
          <a:prstGeom prst="rect">
            <a:avLst/>
          </a:prstGeom>
        </p:spPr>
        <p:txBody>
          <a:bodyPr vert="horz" lIns="89639" tIns="44819" rIns="89639" bIns="44819" rtlCol="0" anchor="b"/>
          <a:lstStyle>
            <a:lvl1pPr algn="l">
              <a:defRPr sz="1200"/>
            </a:lvl1pPr>
          </a:lstStyle>
          <a:p>
            <a:endParaRPr lang="en-GB"/>
          </a:p>
        </p:txBody>
      </p:sp>
      <p:sp>
        <p:nvSpPr>
          <p:cNvPr id="7" name="Slide Number Placeholder 6"/>
          <p:cNvSpPr>
            <a:spLocks noGrp="1"/>
          </p:cNvSpPr>
          <p:nvPr>
            <p:ph type="sldNum" sz="quarter" idx="5"/>
          </p:nvPr>
        </p:nvSpPr>
        <p:spPr>
          <a:xfrm>
            <a:off x="3763435" y="9285629"/>
            <a:ext cx="2880290" cy="488636"/>
          </a:xfrm>
          <a:prstGeom prst="rect">
            <a:avLst/>
          </a:prstGeom>
        </p:spPr>
        <p:txBody>
          <a:bodyPr vert="horz" lIns="89639" tIns="44819" rIns="89639" bIns="44819" rtlCol="0" anchor="b"/>
          <a:lstStyle>
            <a:lvl1pPr algn="r">
              <a:defRPr sz="1200"/>
            </a:lvl1pPr>
          </a:lstStyle>
          <a:p>
            <a:fld id="{4750E72E-6113-452F-9450-3BD9240ABF47}" type="slidenum">
              <a:rPr lang="en-GB" smtClean="0"/>
              <a:pPr/>
              <a:t>‹#›</a:t>
            </a:fld>
            <a:endParaRPr lang="en-GB"/>
          </a:p>
        </p:txBody>
      </p:sp>
    </p:spTree>
    <p:extLst>
      <p:ext uri="{BB962C8B-B14F-4D97-AF65-F5344CB8AC3E}">
        <p14:creationId xmlns:p14="http://schemas.microsoft.com/office/powerpoint/2010/main" val="1376248300"/>
      </p:ext>
    </p:extLst>
  </p:cSld>
  <p:clrMap bg1="lt1" tx1="dk1" bg2="lt2" tx2="dk2" accent1="accent1" accent2="accent2" accent3="accent3" accent4="accent4" accent5="accent5" accent6="accent6" hlink="hlink" folHlink="folHlink"/>
  <p:notesStyle>
    <a:lvl1pPr marL="0" algn="l" defTabSz="914287" rtl="0" eaLnBrk="1" latinLnBrk="0" hangingPunct="1">
      <a:defRPr sz="1200" kern="1200">
        <a:solidFill>
          <a:schemeClr val="tx1"/>
        </a:solidFill>
        <a:latin typeface="+mn-lt"/>
        <a:ea typeface="+mn-ea"/>
        <a:cs typeface="+mn-cs"/>
      </a:defRPr>
    </a:lvl1pPr>
    <a:lvl2pPr marL="457144" algn="l" defTabSz="914287" rtl="0" eaLnBrk="1" latinLnBrk="0" hangingPunct="1">
      <a:defRPr sz="1200" kern="1200">
        <a:solidFill>
          <a:schemeClr val="tx1"/>
        </a:solidFill>
        <a:latin typeface="+mn-lt"/>
        <a:ea typeface="+mn-ea"/>
        <a:cs typeface="+mn-cs"/>
      </a:defRPr>
    </a:lvl2pPr>
    <a:lvl3pPr marL="914287" algn="l" defTabSz="914287" rtl="0" eaLnBrk="1" latinLnBrk="0" hangingPunct="1">
      <a:defRPr sz="1200" kern="1200">
        <a:solidFill>
          <a:schemeClr val="tx1"/>
        </a:solidFill>
        <a:latin typeface="+mn-lt"/>
        <a:ea typeface="+mn-ea"/>
        <a:cs typeface="+mn-cs"/>
      </a:defRPr>
    </a:lvl3pPr>
    <a:lvl4pPr marL="1371431" algn="l" defTabSz="914287" rtl="0" eaLnBrk="1" latinLnBrk="0" hangingPunct="1">
      <a:defRPr sz="1200" kern="1200">
        <a:solidFill>
          <a:schemeClr val="tx1"/>
        </a:solidFill>
        <a:latin typeface="+mn-lt"/>
        <a:ea typeface="+mn-ea"/>
        <a:cs typeface="+mn-cs"/>
      </a:defRPr>
    </a:lvl4pPr>
    <a:lvl5pPr marL="1828574" algn="l" defTabSz="914287" rtl="0" eaLnBrk="1" latinLnBrk="0" hangingPunct="1">
      <a:defRPr sz="1200" kern="1200">
        <a:solidFill>
          <a:schemeClr val="tx1"/>
        </a:solidFill>
        <a:latin typeface="+mn-lt"/>
        <a:ea typeface="+mn-ea"/>
        <a:cs typeface="+mn-cs"/>
      </a:defRPr>
    </a:lvl5pPr>
    <a:lvl6pPr marL="2285717" algn="l" defTabSz="914287" rtl="0" eaLnBrk="1" latinLnBrk="0" hangingPunct="1">
      <a:defRPr sz="1200" kern="1200">
        <a:solidFill>
          <a:schemeClr val="tx1"/>
        </a:solidFill>
        <a:latin typeface="+mn-lt"/>
        <a:ea typeface="+mn-ea"/>
        <a:cs typeface="+mn-cs"/>
      </a:defRPr>
    </a:lvl6pPr>
    <a:lvl7pPr marL="2742861" algn="l" defTabSz="914287" rtl="0" eaLnBrk="1" latinLnBrk="0" hangingPunct="1">
      <a:defRPr sz="1200" kern="1200">
        <a:solidFill>
          <a:schemeClr val="tx1"/>
        </a:solidFill>
        <a:latin typeface="+mn-lt"/>
        <a:ea typeface="+mn-ea"/>
        <a:cs typeface="+mn-cs"/>
      </a:defRPr>
    </a:lvl7pPr>
    <a:lvl8pPr marL="3200004" algn="l" defTabSz="914287" rtl="0" eaLnBrk="1" latinLnBrk="0" hangingPunct="1">
      <a:defRPr sz="1200" kern="1200">
        <a:solidFill>
          <a:schemeClr val="tx1"/>
        </a:solidFill>
        <a:latin typeface="+mn-lt"/>
        <a:ea typeface="+mn-ea"/>
        <a:cs typeface="+mn-cs"/>
      </a:defRPr>
    </a:lvl8pPr>
    <a:lvl9pPr marL="3657148" algn="l" defTabSz="91428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750E72E-6113-452F-9450-3BD9240ABF47}" type="slidenum">
              <a:rPr lang="en-GB" smtClean="0"/>
              <a:pPr/>
              <a:t>1</a:t>
            </a:fld>
            <a:endParaRPr lang="en-GB"/>
          </a:p>
        </p:txBody>
      </p:sp>
    </p:spTree>
    <p:extLst>
      <p:ext uri="{BB962C8B-B14F-4D97-AF65-F5344CB8AC3E}">
        <p14:creationId xmlns:p14="http://schemas.microsoft.com/office/powerpoint/2010/main" val="2333815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348402"/>
            <a:ext cx="9088041" cy="1620430"/>
          </a:xfrm>
        </p:spPr>
        <p:txBody>
          <a:bodyPr/>
          <a:lstStyle/>
          <a:p>
            <a:r>
              <a:rPr lang="en-US"/>
              <a:t>Click to edit Master title style</a:t>
            </a:r>
            <a:endParaRPr lang="en-GB"/>
          </a:p>
        </p:txBody>
      </p:sp>
      <p:sp>
        <p:nvSpPr>
          <p:cNvPr id="3" name="Subtitle 2"/>
          <p:cNvSpPr>
            <a:spLocks noGrp="1"/>
          </p:cNvSpPr>
          <p:nvPr>
            <p:ph type="subTitle" idx="1"/>
          </p:nvPr>
        </p:nvSpPr>
        <p:spPr>
          <a:xfrm>
            <a:off x="1603772" y="4283817"/>
            <a:ext cx="7484269" cy="1931917"/>
          </a:xfrm>
        </p:spPr>
        <p:txBody>
          <a:bodyPr/>
          <a:lstStyle>
            <a:lvl1pPr marL="0" indent="0" algn="ctr">
              <a:buNone/>
              <a:defRPr>
                <a:solidFill>
                  <a:schemeClr val="tx1">
                    <a:tint val="75000"/>
                  </a:schemeClr>
                </a:solidFill>
              </a:defRPr>
            </a:lvl1pPr>
            <a:lvl2pPr marL="377961" indent="0" algn="ctr">
              <a:buNone/>
              <a:defRPr>
                <a:solidFill>
                  <a:schemeClr val="tx1">
                    <a:tint val="75000"/>
                  </a:schemeClr>
                </a:solidFill>
              </a:defRPr>
            </a:lvl2pPr>
            <a:lvl3pPr marL="755921" indent="0" algn="ctr">
              <a:buNone/>
              <a:defRPr>
                <a:solidFill>
                  <a:schemeClr val="tx1">
                    <a:tint val="75000"/>
                  </a:schemeClr>
                </a:solidFill>
              </a:defRPr>
            </a:lvl3pPr>
            <a:lvl4pPr marL="1133881" indent="0" algn="ctr">
              <a:buNone/>
              <a:defRPr>
                <a:solidFill>
                  <a:schemeClr val="tx1">
                    <a:tint val="75000"/>
                  </a:schemeClr>
                </a:solidFill>
              </a:defRPr>
            </a:lvl4pPr>
            <a:lvl5pPr marL="1511841" indent="0" algn="ctr">
              <a:buNone/>
              <a:defRPr>
                <a:solidFill>
                  <a:schemeClr val="tx1">
                    <a:tint val="75000"/>
                  </a:schemeClr>
                </a:solidFill>
              </a:defRPr>
            </a:lvl5pPr>
            <a:lvl6pPr marL="1889801" indent="0" algn="ctr">
              <a:buNone/>
              <a:defRPr>
                <a:solidFill>
                  <a:schemeClr val="tx1">
                    <a:tint val="75000"/>
                  </a:schemeClr>
                </a:solidFill>
              </a:defRPr>
            </a:lvl6pPr>
            <a:lvl7pPr marL="2267762" indent="0" algn="ctr">
              <a:buNone/>
              <a:defRPr>
                <a:solidFill>
                  <a:schemeClr val="tx1">
                    <a:tint val="75000"/>
                  </a:schemeClr>
                </a:solidFill>
              </a:defRPr>
            </a:lvl7pPr>
            <a:lvl8pPr marL="2645722" indent="0" algn="ctr">
              <a:buNone/>
              <a:defRPr>
                <a:solidFill>
                  <a:schemeClr val="tx1">
                    <a:tint val="75000"/>
                  </a:schemeClr>
                </a:solidFill>
              </a:defRPr>
            </a:lvl8pPr>
            <a:lvl9pPr marL="3023683"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D88E1BA-7F05-43A6-B6F6-2FFFB2E6B2C0}" type="datetimeFigureOut">
              <a:rPr lang="en-US" smtClean="0"/>
              <a:pPr/>
              <a:t>4/1/2026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88E1BA-7F05-43A6-B6F6-2FFFB2E6B2C0}" type="datetimeFigureOut">
              <a:rPr lang="en-US" smtClean="0"/>
              <a:pPr/>
              <a:t>4/1/2026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13674" y="404235"/>
            <a:ext cx="1804244" cy="859913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00947" y="404235"/>
            <a:ext cx="5234534" cy="85991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88E1BA-7F05-43A6-B6F6-2FFFB2E6B2C0}" type="datetimeFigureOut">
              <a:rPr lang="en-US" smtClean="0"/>
              <a:pPr/>
              <a:t>4/1/2026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88E1BA-7F05-43A6-B6F6-2FFFB2E6B2C0}" type="datetimeFigureOut">
              <a:rPr lang="en-US" smtClean="0"/>
              <a:pPr/>
              <a:t>4/1/2026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82" y="4857793"/>
            <a:ext cx="9088041" cy="1501435"/>
          </a:xfrm>
        </p:spPr>
        <p:txBody>
          <a:bodyPr anchor="t"/>
          <a:lstStyle>
            <a:lvl1pPr algn="l">
              <a:defRPr sz="3307" b="1" cap="all"/>
            </a:lvl1pPr>
          </a:lstStyle>
          <a:p>
            <a:r>
              <a:rPr lang="en-US"/>
              <a:t>Click to edit Master title style</a:t>
            </a:r>
            <a:endParaRPr lang="en-GB"/>
          </a:p>
        </p:txBody>
      </p:sp>
      <p:sp>
        <p:nvSpPr>
          <p:cNvPr id="3" name="Text Placeholder 2"/>
          <p:cNvSpPr>
            <a:spLocks noGrp="1"/>
          </p:cNvSpPr>
          <p:nvPr>
            <p:ph type="body" idx="1"/>
          </p:nvPr>
        </p:nvSpPr>
        <p:spPr>
          <a:xfrm>
            <a:off x="844582" y="3204116"/>
            <a:ext cx="9088041" cy="1653678"/>
          </a:xfrm>
        </p:spPr>
        <p:txBody>
          <a:bodyPr anchor="b"/>
          <a:lstStyle>
            <a:lvl1pPr marL="0" indent="0">
              <a:buNone/>
              <a:defRPr sz="1653">
                <a:solidFill>
                  <a:schemeClr val="tx1">
                    <a:tint val="75000"/>
                  </a:schemeClr>
                </a:solidFill>
              </a:defRPr>
            </a:lvl1pPr>
            <a:lvl2pPr marL="377961" indent="0">
              <a:buNone/>
              <a:defRPr sz="1488">
                <a:solidFill>
                  <a:schemeClr val="tx1">
                    <a:tint val="75000"/>
                  </a:schemeClr>
                </a:solidFill>
              </a:defRPr>
            </a:lvl2pPr>
            <a:lvl3pPr marL="755921" indent="0">
              <a:buNone/>
              <a:defRPr sz="1323">
                <a:solidFill>
                  <a:schemeClr val="tx1">
                    <a:tint val="75000"/>
                  </a:schemeClr>
                </a:solidFill>
              </a:defRPr>
            </a:lvl3pPr>
            <a:lvl4pPr marL="1133881" indent="0">
              <a:buNone/>
              <a:defRPr sz="1157">
                <a:solidFill>
                  <a:schemeClr val="tx1">
                    <a:tint val="75000"/>
                  </a:schemeClr>
                </a:solidFill>
              </a:defRPr>
            </a:lvl4pPr>
            <a:lvl5pPr marL="1511841" indent="0">
              <a:buNone/>
              <a:defRPr sz="1157">
                <a:solidFill>
                  <a:schemeClr val="tx1">
                    <a:tint val="75000"/>
                  </a:schemeClr>
                </a:solidFill>
              </a:defRPr>
            </a:lvl5pPr>
            <a:lvl6pPr marL="1889801" indent="0">
              <a:buNone/>
              <a:defRPr sz="1157">
                <a:solidFill>
                  <a:schemeClr val="tx1">
                    <a:tint val="75000"/>
                  </a:schemeClr>
                </a:solidFill>
              </a:defRPr>
            </a:lvl6pPr>
            <a:lvl7pPr marL="2267762" indent="0">
              <a:buNone/>
              <a:defRPr sz="1157">
                <a:solidFill>
                  <a:schemeClr val="tx1">
                    <a:tint val="75000"/>
                  </a:schemeClr>
                </a:solidFill>
              </a:defRPr>
            </a:lvl7pPr>
            <a:lvl8pPr marL="2645722" indent="0">
              <a:buNone/>
              <a:defRPr sz="1157">
                <a:solidFill>
                  <a:schemeClr val="tx1">
                    <a:tint val="75000"/>
                  </a:schemeClr>
                </a:solidFill>
              </a:defRPr>
            </a:lvl8pPr>
            <a:lvl9pPr marL="3023683" indent="0">
              <a:buNone/>
              <a:defRPr sz="115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88E1BA-7F05-43A6-B6F6-2FFFB2E6B2C0}" type="datetimeFigureOut">
              <a:rPr lang="en-US" smtClean="0"/>
              <a:pPr/>
              <a:t>4/1/2026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00946" y="2351902"/>
            <a:ext cx="3519388" cy="6651465"/>
          </a:xfrm>
        </p:spPr>
        <p:txBody>
          <a:bodyPr/>
          <a:lstStyle>
            <a:lvl1pPr>
              <a:defRPr sz="2315"/>
            </a:lvl1pPr>
            <a:lvl2pPr>
              <a:defRPr sz="1984"/>
            </a:lvl2pPr>
            <a:lvl3pPr>
              <a:defRPr sz="1653"/>
            </a:lvl3pPr>
            <a:lvl4pPr>
              <a:defRPr sz="1488"/>
            </a:lvl4pPr>
            <a:lvl5pPr>
              <a:defRPr sz="1488"/>
            </a:lvl5pPr>
            <a:lvl6pPr>
              <a:defRPr sz="1488"/>
            </a:lvl6pPr>
            <a:lvl7pPr>
              <a:defRPr sz="1488"/>
            </a:lvl7pPr>
            <a:lvl8pPr>
              <a:defRPr sz="1488"/>
            </a:lvl8pPr>
            <a:lvl9pPr>
              <a:defRPr sz="14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098531" y="2351902"/>
            <a:ext cx="3519388" cy="6651465"/>
          </a:xfrm>
        </p:spPr>
        <p:txBody>
          <a:bodyPr/>
          <a:lstStyle>
            <a:lvl1pPr>
              <a:defRPr sz="2315"/>
            </a:lvl1pPr>
            <a:lvl2pPr>
              <a:defRPr sz="1984"/>
            </a:lvl2pPr>
            <a:lvl3pPr>
              <a:defRPr sz="1653"/>
            </a:lvl3pPr>
            <a:lvl4pPr>
              <a:defRPr sz="1488"/>
            </a:lvl4pPr>
            <a:lvl5pPr>
              <a:defRPr sz="1488"/>
            </a:lvl5pPr>
            <a:lvl6pPr>
              <a:defRPr sz="1488"/>
            </a:lvl6pPr>
            <a:lvl7pPr>
              <a:defRPr sz="1488"/>
            </a:lvl7pPr>
            <a:lvl8pPr>
              <a:defRPr sz="1488"/>
            </a:lvl8pPr>
            <a:lvl9pPr>
              <a:defRPr sz="14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D88E1BA-7F05-43A6-B6F6-2FFFB2E6B2C0}" type="datetimeFigureOut">
              <a:rPr lang="en-US" smtClean="0"/>
              <a:pPr/>
              <a:t>4/1/2026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591" y="302737"/>
            <a:ext cx="9622632" cy="1259946"/>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534593" y="1692179"/>
            <a:ext cx="4724074" cy="705219"/>
          </a:xfrm>
        </p:spPr>
        <p:txBody>
          <a:bodyPr anchor="b"/>
          <a:lstStyle>
            <a:lvl1pPr marL="0" indent="0">
              <a:buNone/>
              <a:defRPr sz="1984" b="1"/>
            </a:lvl1pPr>
            <a:lvl2pPr marL="377961" indent="0">
              <a:buNone/>
              <a:defRPr sz="1653" b="1"/>
            </a:lvl2pPr>
            <a:lvl3pPr marL="755921" indent="0">
              <a:buNone/>
              <a:defRPr sz="1488" b="1"/>
            </a:lvl3pPr>
            <a:lvl4pPr marL="1133881" indent="0">
              <a:buNone/>
              <a:defRPr sz="1323" b="1"/>
            </a:lvl4pPr>
            <a:lvl5pPr marL="1511841" indent="0">
              <a:buNone/>
              <a:defRPr sz="1323" b="1"/>
            </a:lvl5pPr>
            <a:lvl6pPr marL="1889801" indent="0">
              <a:buNone/>
              <a:defRPr sz="1323" b="1"/>
            </a:lvl6pPr>
            <a:lvl7pPr marL="2267762" indent="0">
              <a:buNone/>
              <a:defRPr sz="1323" b="1"/>
            </a:lvl7pPr>
            <a:lvl8pPr marL="2645722" indent="0">
              <a:buNone/>
              <a:defRPr sz="1323" b="1"/>
            </a:lvl8pPr>
            <a:lvl9pPr marL="3023683" indent="0">
              <a:buNone/>
              <a:defRPr sz="1323" b="1"/>
            </a:lvl9pPr>
          </a:lstStyle>
          <a:p>
            <a:pPr lvl="0"/>
            <a:r>
              <a:rPr lang="en-US"/>
              <a:t>Click to edit Master text styles</a:t>
            </a:r>
          </a:p>
        </p:txBody>
      </p:sp>
      <p:sp>
        <p:nvSpPr>
          <p:cNvPr id="4" name="Content Placeholder 3"/>
          <p:cNvSpPr>
            <a:spLocks noGrp="1"/>
          </p:cNvSpPr>
          <p:nvPr>
            <p:ph sz="half" idx="2"/>
          </p:nvPr>
        </p:nvSpPr>
        <p:spPr>
          <a:xfrm>
            <a:off x="534593" y="2397397"/>
            <a:ext cx="4724074" cy="4355563"/>
          </a:xfrm>
        </p:spPr>
        <p:txBody>
          <a:bodyPr/>
          <a:lstStyle>
            <a:lvl1pPr>
              <a:defRPr sz="1984"/>
            </a:lvl1pPr>
            <a:lvl2pPr>
              <a:defRPr sz="1653"/>
            </a:lvl2pPr>
            <a:lvl3pPr>
              <a:defRPr sz="1488"/>
            </a:lvl3pPr>
            <a:lvl4pPr>
              <a:defRPr sz="1323"/>
            </a:lvl4pPr>
            <a:lvl5pPr>
              <a:defRPr sz="1323"/>
            </a:lvl5pPr>
            <a:lvl6pPr>
              <a:defRPr sz="1323"/>
            </a:lvl6pPr>
            <a:lvl7pPr>
              <a:defRPr sz="1323"/>
            </a:lvl7pPr>
            <a:lvl8pPr>
              <a:defRPr sz="1323"/>
            </a:lvl8pPr>
            <a:lvl9pPr>
              <a:defRPr sz="132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431295" y="1692179"/>
            <a:ext cx="4725929" cy="705219"/>
          </a:xfrm>
        </p:spPr>
        <p:txBody>
          <a:bodyPr anchor="b"/>
          <a:lstStyle>
            <a:lvl1pPr marL="0" indent="0">
              <a:buNone/>
              <a:defRPr sz="1984" b="1"/>
            </a:lvl1pPr>
            <a:lvl2pPr marL="377961" indent="0">
              <a:buNone/>
              <a:defRPr sz="1653" b="1"/>
            </a:lvl2pPr>
            <a:lvl3pPr marL="755921" indent="0">
              <a:buNone/>
              <a:defRPr sz="1488" b="1"/>
            </a:lvl3pPr>
            <a:lvl4pPr marL="1133881" indent="0">
              <a:buNone/>
              <a:defRPr sz="1323" b="1"/>
            </a:lvl4pPr>
            <a:lvl5pPr marL="1511841" indent="0">
              <a:buNone/>
              <a:defRPr sz="1323" b="1"/>
            </a:lvl5pPr>
            <a:lvl6pPr marL="1889801" indent="0">
              <a:buNone/>
              <a:defRPr sz="1323" b="1"/>
            </a:lvl6pPr>
            <a:lvl7pPr marL="2267762" indent="0">
              <a:buNone/>
              <a:defRPr sz="1323" b="1"/>
            </a:lvl7pPr>
            <a:lvl8pPr marL="2645722" indent="0">
              <a:buNone/>
              <a:defRPr sz="1323" b="1"/>
            </a:lvl8pPr>
            <a:lvl9pPr marL="3023683" indent="0">
              <a:buNone/>
              <a:defRPr sz="1323" b="1"/>
            </a:lvl9pPr>
          </a:lstStyle>
          <a:p>
            <a:pPr lvl="0"/>
            <a:r>
              <a:rPr lang="en-US"/>
              <a:t>Click to edit Master text styles</a:t>
            </a:r>
          </a:p>
        </p:txBody>
      </p:sp>
      <p:sp>
        <p:nvSpPr>
          <p:cNvPr id="6" name="Content Placeholder 5"/>
          <p:cNvSpPr>
            <a:spLocks noGrp="1"/>
          </p:cNvSpPr>
          <p:nvPr>
            <p:ph sz="quarter" idx="4"/>
          </p:nvPr>
        </p:nvSpPr>
        <p:spPr>
          <a:xfrm>
            <a:off x="5431295" y="2397397"/>
            <a:ext cx="4725929" cy="4355563"/>
          </a:xfrm>
        </p:spPr>
        <p:txBody>
          <a:bodyPr/>
          <a:lstStyle>
            <a:lvl1pPr>
              <a:defRPr sz="1984"/>
            </a:lvl1pPr>
            <a:lvl2pPr>
              <a:defRPr sz="1653"/>
            </a:lvl2pPr>
            <a:lvl3pPr>
              <a:defRPr sz="1488"/>
            </a:lvl3pPr>
            <a:lvl4pPr>
              <a:defRPr sz="1323"/>
            </a:lvl4pPr>
            <a:lvl5pPr>
              <a:defRPr sz="1323"/>
            </a:lvl5pPr>
            <a:lvl6pPr>
              <a:defRPr sz="1323"/>
            </a:lvl6pPr>
            <a:lvl7pPr>
              <a:defRPr sz="1323"/>
            </a:lvl7pPr>
            <a:lvl8pPr>
              <a:defRPr sz="1323"/>
            </a:lvl8pPr>
            <a:lvl9pPr>
              <a:defRPr sz="132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D88E1BA-7F05-43A6-B6F6-2FFFB2E6B2C0}" type="datetimeFigureOut">
              <a:rPr lang="en-US" smtClean="0"/>
              <a:pPr/>
              <a:t>4/1/2026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D88E1BA-7F05-43A6-B6F6-2FFFB2E6B2C0}" type="datetimeFigureOut">
              <a:rPr lang="en-US" smtClean="0"/>
              <a:pPr/>
              <a:t>4/1/2026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88E1BA-7F05-43A6-B6F6-2FFFB2E6B2C0}" type="datetimeFigureOut">
              <a:rPr lang="en-US" smtClean="0"/>
              <a:pPr/>
              <a:t>4/1/2026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595" y="300987"/>
            <a:ext cx="3517533" cy="1280945"/>
          </a:xfrm>
        </p:spPr>
        <p:txBody>
          <a:bodyPr anchor="b"/>
          <a:lstStyle>
            <a:lvl1pPr algn="l">
              <a:defRPr sz="1653" b="1"/>
            </a:lvl1pPr>
          </a:lstStyle>
          <a:p>
            <a:r>
              <a:rPr lang="en-US"/>
              <a:t>Click to edit Master title style</a:t>
            </a:r>
            <a:endParaRPr lang="en-GB"/>
          </a:p>
        </p:txBody>
      </p:sp>
      <p:sp>
        <p:nvSpPr>
          <p:cNvPr id="3" name="Content Placeholder 2"/>
          <p:cNvSpPr>
            <a:spLocks noGrp="1"/>
          </p:cNvSpPr>
          <p:nvPr>
            <p:ph idx="1"/>
          </p:nvPr>
        </p:nvSpPr>
        <p:spPr>
          <a:xfrm>
            <a:off x="4180204" y="300990"/>
            <a:ext cx="5977021" cy="6451973"/>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534595" y="1581935"/>
            <a:ext cx="3517533" cy="5171029"/>
          </a:xfrm>
        </p:spPr>
        <p:txBody>
          <a:bodyPr/>
          <a:lstStyle>
            <a:lvl1pPr marL="0" indent="0">
              <a:buNone/>
              <a:defRPr sz="1157"/>
            </a:lvl1pPr>
            <a:lvl2pPr marL="377961" indent="0">
              <a:buNone/>
              <a:defRPr sz="992"/>
            </a:lvl2pPr>
            <a:lvl3pPr marL="755921" indent="0">
              <a:buNone/>
              <a:defRPr sz="827"/>
            </a:lvl3pPr>
            <a:lvl4pPr marL="1133881" indent="0">
              <a:buNone/>
              <a:defRPr sz="744"/>
            </a:lvl4pPr>
            <a:lvl5pPr marL="1511841" indent="0">
              <a:buNone/>
              <a:defRPr sz="744"/>
            </a:lvl5pPr>
            <a:lvl6pPr marL="1889801" indent="0">
              <a:buNone/>
              <a:defRPr sz="744"/>
            </a:lvl6pPr>
            <a:lvl7pPr marL="2267762" indent="0">
              <a:buNone/>
              <a:defRPr sz="744"/>
            </a:lvl7pPr>
            <a:lvl8pPr marL="2645722" indent="0">
              <a:buNone/>
              <a:defRPr sz="744"/>
            </a:lvl8pPr>
            <a:lvl9pPr marL="3023683" indent="0">
              <a:buNone/>
              <a:defRPr sz="744"/>
            </a:lvl9pPr>
          </a:lstStyle>
          <a:p>
            <a:pPr lvl="0"/>
            <a:r>
              <a:rPr lang="en-US"/>
              <a:t>Click to edit Master text styles</a:t>
            </a:r>
          </a:p>
        </p:txBody>
      </p:sp>
      <p:sp>
        <p:nvSpPr>
          <p:cNvPr id="5" name="Date Placeholder 4"/>
          <p:cNvSpPr>
            <a:spLocks noGrp="1"/>
          </p:cNvSpPr>
          <p:nvPr>
            <p:ph type="dt" sz="half" idx="10"/>
          </p:nvPr>
        </p:nvSpPr>
        <p:spPr/>
        <p:txBody>
          <a:bodyPr/>
          <a:lstStyle/>
          <a:p>
            <a:fld id="{0D88E1BA-7F05-43A6-B6F6-2FFFB2E6B2C0}" type="datetimeFigureOut">
              <a:rPr lang="en-US" smtClean="0"/>
              <a:pPr/>
              <a:t>4/1/2026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670" y="5291774"/>
            <a:ext cx="6415088" cy="624724"/>
          </a:xfrm>
        </p:spPr>
        <p:txBody>
          <a:bodyPr anchor="b"/>
          <a:lstStyle>
            <a:lvl1pPr algn="l">
              <a:defRPr sz="1653" b="1"/>
            </a:lvl1pPr>
          </a:lstStyle>
          <a:p>
            <a:r>
              <a:rPr lang="en-US"/>
              <a:t>Click to edit Master title style</a:t>
            </a:r>
            <a:endParaRPr lang="en-GB"/>
          </a:p>
        </p:txBody>
      </p:sp>
      <p:sp>
        <p:nvSpPr>
          <p:cNvPr id="3" name="Picture Placeholder 2"/>
          <p:cNvSpPr>
            <a:spLocks noGrp="1"/>
          </p:cNvSpPr>
          <p:nvPr>
            <p:ph type="pic" idx="1"/>
          </p:nvPr>
        </p:nvSpPr>
        <p:spPr>
          <a:xfrm>
            <a:off x="2095670" y="675471"/>
            <a:ext cx="6415088" cy="4535805"/>
          </a:xfrm>
        </p:spPr>
        <p:txBody>
          <a:bodyPr/>
          <a:lstStyle>
            <a:lvl1pPr marL="0" indent="0">
              <a:buNone/>
              <a:defRPr sz="2645"/>
            </a:lvl1pPr>
            <a:lvl2pPr marL="377961" indent="0">
              <a:buNone/>
              <a:defRPr sz="2315"/>
            </a:lvl2pPr>
            <a:lvl3pPr marL="755921" indent="0">
              <a:buNone/>
              <a:defRPr sz="1984"/>
            </a:lvl3pPr>
            <a:lvl4pPr marL="1133881" indent="0">
              <a:buNone/>
              <a:defRPr sz="1653"/>
            </a:lvl4pPr>
            <a:lvl5pPr marL="1511841" indent="0">
              <a:buNone/>
              <a:defRPr sz="1653"/>
            </a:lvl5pPr>
            <a:lvl6pPr marL="1889801" indent="0">
              <a:buNone/>
              <a:defRPr sz="1653"/>
            </a:lvl6pPr>
            <a:lvl7pPr marL="2267762" indent="0">
              <a:buNone/>
              <a:defRPr sz="1653"/>
            </a:lvl7pPr>
            <a:lvl8pPr marL="2645722" indent="0">
              <a:buNone/>
              <a:defRPr sz="1653"/>
            </a:lvl8pPr>
            <a:lvl9pPr marL="3023683" indent="0">
              <a:buNone/>
              <a:defRPr sz="1653"/>
            </a:lvl9pPr>
          </a:lstStyle>
          <a:p>
            <a:endParaRPr lang="en-GB"/>
          </a:p>
        </p:txBody>
      </p:sp>
      <p:sp>
        <p:nvSpPr>
          <p:cNvPr id="4" name="Text Placeholder 3"/>
          <p:cNvSpPr>
            <a:spLocks noGrp="1"/>
          </p:cNvSpPr>
          <p:nvPr>
            <p:ph type="body" sz="half" idx="2"/>
          </p:nvPr>
        </p:nvSpPr>
        <p:spPr>
          <a:xfrm>
            <a:off x="2095670" y="5916498"/>
            <a:ext cx="6415088" cy="887211"/>
          </a:xfrm>
        </p:spPr>
        <p:txBody>
          <a:bodyPr/>
          <a:lstStyle>
            <a:lvl1pPr marL="0" indent="0">
              <a:buNone/>
              <a:defRPr sz="1157"/>
            </a:lvl1pPr>
            <a:lvl2pPr marL="377961" indent="0">
              <a:buNone/>
              <a:defRPr sz="992"/>
            </a:lvl2pPr>
            <a:lvl3pPr marL="755921" indent="0">
              <a:buNone/>
              <a:defRPr sz="827"/>
            </a:lvl3pPr>
            <a:lvl4pPr marL="1133881" indent="0">
              <a:buNone/>
              <a:defRPr sz="744"/>
            </a:lvl4pPr>
            <a:lvl5pPr marL="1511841" indent="0">
              <a:buNone/>
              <a:defRPr sz="744"/>
            </a:lvl5pPr>
            <a:lvl6pPr marL="1889801" indent="0">
              <a:buNone/>
              <a:defRPr sz="744"/>
            </a:lvl6pPr>
            <a:lvl7pPr marL="2267762" indent="0">
              <a:buNone/>
              <a:defRPr sz="744"/>
            </a:lvl7pPr>
            <a:lvl8pPr marL="2645722" indent="0">
              <a:buNone/>
              <a:defRPr sz="744"/>
            </a:lvl8pPr>
            <a:lvl9pPr marL="3023683" indent="0">
              <a:buNone/>
              <a:defRPr sz="744"/>
            </a:lvl9pPr>
          </a:lstStyle>
          <a:p>
            <a:pPr lvl="0"/>
            <a:r>
              <a:rPr lang="en-US"/>
              <a:t>Click to edit Master text styles</a:t>
            </a:r>
          </a:p>
        </p:txBody>
      </p:sp>
      <p:sp>
        <p:nvSpPr>
          <p:cNvPr id="5" name="Date Placeholder 4"/>
          <p:cNvSpPr>
            <a:spLocks noGrp="1"/>
          </p:cNvSpPr>
          <p:nvPr>
            <p:ph type="dt" sz="half" idx="10"/>
          </p:nvPr>
        </p:nvSpPr>
        <p:spPr/>
        <p:txBody>
          <a:bodyPr/>
          <a:lstStyle/>
          <a:p>
            <a:fld id="{0D88E1BA-7F05-43A6-B6F6-2FFFB2E6B2C0}" type="datetimeFigureOut">
              <a:rPr lang="en-US" smtClean="0"/>
              <a:pPr/>
              <a:t>4/1/2026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40B389-E086-4727-85EE-E8FB45DA85F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91" y="302737"/>
            <a:ext cx="9622632" cy="1259946"/>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534591" y="1763928"/>
            <a:ext cx="9622632" cy="49890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534591" y="7006702"/>
            <a:ext cx="2494756" cy="402482"/>
          </a:xfrm>
          <a:prstGeom prst="rect">
            <a:avLst/>
          </a:prstGeom>
        </p:spPr>
        <p:txBody>
          <a:bodyPr vert="horz" lIns="91440" tIns="45720" rIns="91440" bIns="45720" rtlCol="0" anchor="ctr"/>
          <a:lstStyle>
            <a:lvl1pPr algn="l">
              <a:defRPr sz="992">
                <a:solidFill>
                  <a:schemeClr val="tx1">
                    <a:tint val="75000"/>
                  </a:schemeClr>
                </a:solidFill>
              </a:defRPr>
            </a:lvl1pPr>
          </a:lstStyle>
          <a:p>
            <a:fld id="{0D88E1BA-7F05-43A6-B6F6-2FFFB2E6B2C0}" type="datetimeFigureOut">
              <a:rPr lang="en-US" smtClean="0"/>
              <a:pPr/>
              <a:t>4/1/2026</a:t>
            </a:fld>
            <a:endParaRPr lang="en-GB"/>
          </a:p>
        </p:txBody>
      </p:sp>
      <p:sp>
        <p:nvSpPr>
          <p:cNvPr id="5" name="Footer Placeholder 4"/>
          <p:cNvSpPr>
            <a:spLocks noGrp="1"/>
          </p:cNvSpPr>
          <p:nvPr>
            <p:ph type="ftr" sz="quarter" idx="3"/>
          </p:nvPr>
        </p:nvSpPr>
        <p:spPr>
          <a:xfrm>
            <a:off x="3653036" y="7006702"/>
            <a:ext cx="3385741" cy="402482"/>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662466" y="7006702"/>
            <a:ext cx="2494756" cy="402482"/>
          </a:xfrm>
          <a:prstGeom prst="rect">
            <a:avLst/>
          </a:prstGeom>
        </p:spPr>
        <p:txBody>
          <a:bodyPr vert="horz" lIns="91440" tIns="45720" rIns="91440" bIns="45720" rtlCol="0" anchor="ctr"/>
          <a:lstStyle>
            <a:lvl1pPr algn="r">
              <a:defRPr sz="992">
                <a:solidFill>
                  <a:schemeClr val="tx1">
                    <a:tint val="75000"/>
                  </a:schemeClr>
                </a:solidFill>
              </a:defRPr>
            </a:lvl1pPr>
          </a:lstStyle>
          <a:p>
            <a:fld id="{B840B389-E086-4727-85EE-E8FB45DA85F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55921" rtl="0" eaLnBrk="1" latinLnBrk="0" hangingPunct="1">
        <a:spcBef>
          <a:spcPct val="0"/>
        </a:spcBef>
        <a:buNone/>
        <a:defRPr sz="3637" kern="1200">
          <a:solidFill>
            <a:schemeClr val="tx1"/>
          </a:solidFill>
          <a:latin typeface="+mj-lt"/>
          <a:ea typeface="+mj-ea"/>
          <a:cs typeface="+mj-cs"/>
        </a:defRPr>
      </a:lvl1pPr>
    </p:titleStyle>
    <p:bodyStyle>
      <a:lvl1pPr marL="283470" indent="-283470" algn="l" defTabSz="755921" rtl="0" eaLnBrk="1" latinLnBrk="0" hangingPunct="1">
        <a:spcBef>
          <a:spcPct val="20000"/>
        </a:spcBef>
        <a:buFont typeface="Arial" pitchFamily="34" charset="0"/>
        <a:buChar char="•"/>
        <a:defRPr sz="2645" kern="1200">
          <a:solidFill>
            <a:schemeClr val="tx1"/>
          </a:solidFill>
          <a:latin typeface="+mn-lt"/>
          <a:ea typeface="+mn-ea"/>
          <a:cs typeface="+mn-cs"/>
        </a:defRPr>
      </a:lvl1pPr>
      <a:lvl2pPr marL="614186" indent="-236225" algn="l" defTabSz="755921" rtl="0" eaLnBrk="1" latinLnBrk="0" hangingPunct="1">
        <a:spcBef>
          <a:spcPct val="20000"/>
        </a:spcBef>
        <a:buFont typeface="Arial" pitchFamily="34" charset="0"/>
        <a:buChar char="–"/>
        <a:defRPr sz="2315" kern="1200">
          <a:solidFill>
            <a:schemeClr val="tx1"/>
          </a:solidFill>
          <a:latin typeface="+mn-lt"/>
          <a:ea typeface="+mn-ea"/>
          <a:cs typeface="+mn-cs"/>
        </a:defRPr>
      </a:lvl2pPr>
      <a:lvl3pPr marL="944901" indent="-188980" algn="l" defTabSz="755921" rtl="0" eaLnBrk="1" latinLnBrk="0" hangingPunct="1">
        <a:spcBef>
          <a:spcPct val="20000"/>
        </a:spcBef>
        <a:buFont typeface="Arial" pitchFamily="34" charset="0"/>
        <a:buChar char="•"/>
        <a:defRPr sz="1984" kern="1200">
          <a:solidFill>
            <a:schemeClr val="tx1"/>
          </a:solidFill>
          <a:latin typeface="+mn-lt"/>
          <a:ea typeface="+mn-ea"/>
          <a:cs typeface="+mn-cs"/>
        </a:defRPr>
      </a:lvl3pPr>
      <a:lvl4pPr marL="1322861" indent="-188980" algn="l" defTabSz="755921" rtl="0" eaLnBrk="1" latinLnBrk="0" hangingPunct="1">
        <a:spcBef>
          <a:spcPct val="20000"/>
        </a:spcBef>
        <a:buFont typeface="Arial" pitchFamily="34" charset="0"/>
        <a:buChar char="–"/>
        <a:defRPr sz="1653" kern="1200">
          <a:solidFill>
            <a:schemeClr val="tx1"/>
          </a:solidFill>
          <a:latin typeface="+mn-lt"/>
          <a:ea typeface="+mn-ea"/>
          <a:cs typeface="+mn-cs"/>
        </a:defRPr>
      </a:lvl4pPr>
      <a:lvl5pPr marL="1700821" indent="-188980" algn="l" defTabSz="755921" rtl="0" eaLnBrk="1" latinLnBrk="0" hangingPunct="1">
        <a:spcBef>
          <a:spcPct val="20000"/>
        </a:spcBef>
        <a:buFont typeface="Arial" pitchFamily="34" charset="0"/>
        <a:buChar char="»"/>
        <a:defRPr sz="1653" kern="1200">
          <a:solidFill>
            <a:schemeClr val="tx1"/>
          </a:solidFill>
          <a:latin typeface="+mn-lt"/>
          <a:ea typeface="+mn-ea"/>
          <a:cs typeface="+mn-cs"/>
        </a:defRPr>
      </a:lvl5pPr>
      <a:lvl6pPr marL="2078782" indent="-188980" algn="l" defTabSz="755921" rtl="0" eaLnBrk="1" latinLnBrk="0" hangingPunct="1">
        <a:spcBef>
          <a:spcPct val="20000"/>
        </a:spcBef>
        <a:buFont typeface="Arial" pitchFamily="34" charset="0"/>
        <a:buChar char="•"/>
        <a:defRPr sz="1653" kern="1200">
          <a:solidFill>
            <a:schemeClr val="tx1"/>
          </a:solidFill>
          <a:latin typeface="+mn-lt"/>
          <a:ea typeface="+mn-ea"/>
          <a:cs typeface="+mn-cs"/>
        </a:defRPr>
      </a:lvl6pPr>
      <a:lvl7pPr marL="2456742" indent="-188980" algn="l" defTabSz="755921" rtl="0" eaLnBrk="1" latinLnBrk="0" hangingPunct="1">
        <a:spcBef>
          <a:spcPct val="20000"/>
        </a:spcBef>
        <a:buFont typeface="Arial" pitchFamily="34" charset="0"/>
        <a:buChar char="•"/>
        <a:defRPr sz="1653" kern="1200">
          <a:solidFill>
            <a:schemeClr val="tx1"/>
          </a:solidFill>
          <a:latin typeface="+mn-lt"/>
          <a:ea typeface="+mn-ea"/>
          <a:cs typeface="+mn-cs"/>
        </a:defRPr>
      </a:lvl7pPr>
      <a:lvl8pPr marL="2834702" indent="-188980" algn="l" defTabSz="755921" rtl="0" eaLnBrk="1" latinLnBrk="0" hangingPunct="1">
        <a:spcBef>
          <a:spcPct val="20000"/>
        </a:spcBef>
        <a:buFont typeface="Arial" pitchFamily="34" charset="0"/>
        <a:buChar char="•"/>
        <a:defRPr sz="1653" kern="1200">
          <a:solidFill>
            <a:schemeClr val="tx1"/>
          </a:solidFill>
          <a:latin typeface="+mn-lt"/>
          <a:ea typeface="+mn-ea"/>
          <a:cs typeface="+mn-cs"/>
        </a:defRPr>
      </a:lvl8pPr>
      <a:lvl9pPr marL="3212662" indent="-188980" algn="l" defTabSz="755921" rtl="0" eaLnBrk="1" latinLnBrk="0" hangingPunct="1">
        <a:spcBef>
          <a:spcPct val="20000"/>
        </a:spcBef>
        <a:buFont typeface="Arial" pitchFamily="34" charset="0"/>
        <a:buChar char="•"/>
        <a:defRPr sz="1653" kern="1200">
          <a:solidFill>
            <a:schemeClr val="tx1"/>
          </a:solidFill>
          <a:latin typeface="+mn-lt"/>
          <a:ea typeface="+mn-ea"/>
          <a:cs typeface="+mn-cs"/>
        </a:defRPr>
      </a:lvl9pPr>
    </p:bodyStyle>
    <p:otherStyle>
      <a:defPPr>
        <a:defRPr lang="en-US"/>
      </a:defPPr>
      <a:lvl1pPr marL="0" algn="l" defTabSz="755921" rtl="0" eaLnBrk="1" latinLnBrk="0" hangingPunct="1">
        <a:defRPr sz="1488" kern="1200">
          <a:solidFill>
            <a:schemeClr val="tx1"/>
          </a:solidFill>
          <a:latin typeface="+mn-lt"/>
          <a:ea typeface="+mn-ea"/>
          <a:cs typeface="+mn-cs"/>
        </a:defRPr>
      </a:lvl1pPr>
      <a:lvl2pPr marL="377961" algn="l" defTabSz="755921" rtl="0" eaLnBrk="1" latinLnBrk="0" hangingPunct="1">
        <a:defRPr sz="1488" kern="1200">
          <a:solidFill>
            <a:schemeClr val="tx1"/>
          </a:solidFill>
          <a:latin typeface="+mn-lt"/>
          <a:ea typeface="+mn-ea"/>
          <a:cs typeface="+mn-cs"/>
        </a:defRPr>
      </a:lvl2pPr>
      <a:lvl3pPr marL="755921" algn="l" defTabSz="755921" rtl="0" eaLnBrk="1" latinLnBrk="0" hangingPunct="1">
        <a:defRPr sz="1488" kern="1200">
          <a:solidFill>
            <a:schemeClr val="tx1"/>
          </a:solidFill>
          <a:latin typeface="+mn-lt"/>
          <a:ea typeface="+mn-ea"/>
          <a:cs typeface="+mn-cs"/>
        </a:defRPr>
      </a:lvl3pPr>
      <a:lvl4pPr marL="1133881" algn="l" defTabSz="755921" rtl="0" eaLnBrk="1" latinLnBrk="0" hangingPunct="1">
        <a:defRPr sz="1488" kern="1200">
          <a:solidFill>
            <a:schemeClr val="tx1"/>
          </a:solidFill>
          <a:latin typeface="+mn-lt"/>
          <a:ea typeface="+mn-ea"/>
          <a:cs typeface="+mn-cs"/>
        </a:defRPr>
      </a:lvl4pPr>
      <a:lvl5pPr marL="1511841" algn="l" defTabSz="755921" rtl="0" eaLnBrk="1" latinLnBrk="0" hangingPunct="1">
        <a:defRPr sz="1488" kern="1200">
          <a:solidFill>
            <a:schemeClr val="tx1"/>
          </a:solidFill>
          <a:latin typeface="+mn-lt"/>
          <a:ea typeface="+mn-ea"/>
          <a:cs typeface="+mn-cs"/>
        </a:defRPr>
      </a:lvl5pPr>
      <a:lvl6pPr marL="1889801" algn="l" defTabSz="755921" rtl="0" eaLnBrk="1" latinLnBrk="0" hangingPunct="1">
        <a:defRPr sz="1488" kern="1200">
          <a:solidFill>
            <a:schemeClr val="tx1"/>
          </a:solidFill>
          <a:latin typeface="+mn-lt"/>
          <a:ea typeface="+mn-ea"/>
          <a:cs typeface="+mn-cs"/>
        </a:defRPr>
      </a:lvl6pPr>
      <a:lvl7pPr marL="2267762" algn="l" defTabSz="755921" rtl="0" eaLnBrk="1" latinLnBrk="0" hangingPunct="1">
        <a:defRPr sz="1488" kern="1200">
          <a:solidFill>
            <a:schemeClr val="tx1"/>
          </a:solidFill>
          <a:latin typeface="+mn-lt"/>
          <a:ea typeface="+mn-ea"/>
          <a:cs typeface="+mn-cs"/>
        </a:defRPr>
      </a:lvl7pPr>
      <a:lvl8pPr marL="2645722" algn="l" defTabSz="755921" rtl="0" eaLnBrk="1" latinLnBrk="0" hangingPunct="1">
        <a:defRPr sz="1488" kern="1200">
          <a:solidFill>
            <a:schemeClr val="tx1"/>
          </a:solidFill>
          <a:latin typeface="+mn-lt"/>
          <a:ea typeface="+mn-ea"/>
          <a:cs typeface="+mn-cs"/>
        </a:defRPr>
      </a:lvl8pPr>
      <a:lvl9pPr marL="3023683" algn="l" defTabSz="755921"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aileygreenprimary.org.uk/"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384341" y="3298826"/>
            <a:ext cx="3101068" cy="1356581"/>
          </a:xfrm>
          <a:prstGeom prst="roundRect">
            <a:avLst/>
          </a:prstGeom>
          <a:solidFill>
            <a:schemeClr val="accent5">
              <a:lumMod val="40000"/>
              <a:lumOff val="6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latin typeface="Twinkl Cursive Unlooped" pitchFamily="2" charset="0"/>
              </a:rPr>
              <a:t>In </a:t>
            </a:r>
            <a:r>
              <a:rPr lang="en-GB" sz="1200" b="1" u="sng" dirty="0">
                <a:solidFill>
                  <a:schemeClr val="tx1"/>
                </a:solidFill>
                <a:latin typeface="Twinkl Cursive Unlooped" pitchFamily="2" charset="0"/>
              </a:rPr>
              <a:t>Maths</a:t>
            </a:r>
            <a:r>
              <a:rPr lang="en-GB" sz="1200" b="1" dirty="0">
                <a:solidFill>
                  <a:schemeClr val="tx1"/>
                </a:solidFill>
                <a:latin typeface="Twinkl Cursive Unlooped" pitchFamily="2" charset="0"/>
              </a:rPr>
              <a:t> the children will be learning:</a:t>
            </a:r>
          </a:p>
          <a:p>
            <a:pPr lvl="0" algn="ctr">
              <a:buFont typeface="Arial" pitchFamily="34" charset="0"/>
              <a:buChar char="•"/>
            </a:pPr>
            <a:r>
              <a:rPr lang="en-GB" sz="1200" dirty="0">
                <a:solidFill>
                  <a:schemeClr val="tx1"/>
                </a:solidFill>
                <a:latin typeface="Twinkl Cursive Unlooped" pitchFamily="2" charset="0"/>
              </a:rPr>
              <a:t>All four operations and their </a:t>
            </a:r>
            <a:r>
              <a:rPr lang="en-GB" sz="1200" dirty="0" smtClean="0">
                <a:solidFill>
                  <a:schemeClr val="tx1"/>
                </a:solidFill>
                <a:latin typeface="Twinkl Cursive Unlooped" pitchFamily="2" charset="0"/>
              </a:rPr>
              <a:t>Inverse </a:t>
            </a:r>
            <a:r>
              <a:rPr lang="en-GB" sz="1200" dirty="0">
                <a:solidFill>
                  <a:schemeClr val="tx1"/>
                </a:solidFill>
                <a:latin typeface="Twinkl Cursive Unlooped" pitchFamily="2" charset="0"/>
              </a:rPr>
              <a:t>operations.</a:t>
            </a:r>
          </a:p>
          <a:p>
            <a:pPr lvl="0" algn="ctr">
              <a:buFont typeface="Arial" pitchFamily="34" charset="0"/>
              <a:buChar char="•"/>
            </a:pPr>
            <a:r>
              <a:rPr lang="en-GB" sz="1200" dirty="0">
                <a:solidFill>
                  <a:schemeClr val="tx1"/>
                </a:solidFill>
                <a:latin typeface="Twinkl Cursive Unlooped" pitchFamily="2" charset="0"/>
              </a:rPr>
              <a:t>Fractions.</a:t>
            </a:r>
          </a:p>
          <a:p>
            <a:pPr lvl="0" algn="ctr">
              <a:buFont typeface="Arial" pitchFamily="34" charset="0"/>
              <a:buChar char="•"/>
            </a:pPr>
            <a:r>
              <a:rPr lang="en-GB" sz="1200" dirty="0">
                <a:solidFill>
                  <a:schemeClr val="tx1"/>
                </a:solidFill>
                <a:latin typeface="Twinkl Cursive Unlooped" pitchFamily="2" charset="0"/>
              </a:rPr>
              <a:t>Measuring including money.</a:t>
            </a:r>
          </a:p>
          <a:p>
            <a:pPr lvl="0" algn="ctr">
              <a:buFont typeface="Arial" pitchFamily="34" charset="0"/>
              <a:buChar char="•"/>
            </a:pPr>
            <a:r>
              <a:rPr lang="en-GB" sz="1200" dirty="0">
                <a:solidFill>
                  <a:schemeClr val="tx1"/>
                </a:solidFill>
                <a:latin typeface="Twinkl Cursive Unlooped" pitchFamily="2" charset="0"/>
              </a:rPr>
              <a:t>Shapes – 2D and 3D.</a:t>
            </a:r>
          </a:p>
          <a:p>
            <a:pPr lvl="0" algn="ctr">
              <a:buFont typeface="Arial" pitchFamily="34" charset="0"/>
              <a:buChar char="•"/>
            </a:pPr>
            <a:r>
              <a:rPr lang="en-GB" sz="1200" dirty="0">
                <a:solidFill>
                  <a:schemeClr val="tx1"/>
                </a:solidFill>
                <a:latin typeface="Twinkl Cursive Unlooped" pitchFamily="2" charset="0"/>
              </a:rPr>
              <a:t>Position and direction</a:t>
            </a:r>
          </a:p>
        </p:txBody>
      </p:sp>
      <p:sp>
        <p:nvSpPr>
          <p:cNvPr id="29" name="Rounded Rectangle 28"/>
          <p:cNvSpPr/>
          <p:nvPr/>
        </p:nvSpPr>
        <p:spPr>
          <a:xfrm>
            <a:off x="7216731" y="1081151"/>
            <a:ext cx="3273325" cy="4334015"/>
          </a:xfrm>
          <a:prstGeom prst="roundRect">
            <a:avLst>
              <a:gd name="adj" fmla="val 13034"/>
            </a:avLst>
          </a:prstGeom>
          <a:solidFill>
            <a:srgbClr val="FFCCCC"/>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solidFill>
                  <a:schemeClr val="tx1"/>
                </a:solidFill>
                <a:latin typeface="Twinkl Cursive Unlooped" pitchFamily="2" charset="0"/>
              </a:rPr>
              <a:t>Art</a:t>
            </a:r>
            <a:r>
              <a:rPr lang="en-GB" sz="1200" dirty="0">
                <a:solidFill>
                  <a:schemeClr val="tx1"/>
                </a:solidFill>
                <a:latin typeface="Twinkl Cursive Unlooped" pitchFamily="2" charset="0"/>
              </a:rPr>
              <a:t> – We will working towards an Art Award this half term. We will be exploring line drawings and creating continuous lines. We will also learn about the artist, Andy Goldsworthy, and create some of our own natural art using his art as inspiration.</a:t>
            </a:r>
          </a:p>
          <a:p>
            <a:r>
              <a:rPr lang="en-GB" sz="1200" b="1" dirty="0">
                <a:solidFill>
                  <a:schemeClr val="tx1"/>
                </a:solidFill>
                <a:latin typeface="Twinkl Cursive Unlooped"/>
              </a:rPr>
              <a:t>Computing –</a:t>
            </a:r>
            <a:r>
              <a:rPr lang="en-GB" sz="1200" dirty="0">
                <a:solidFill>
                  <a:schemeClr val="tx1"/>
                </a:solidFill>
                <a:latin typeface="Twinkl Cursive Unlooped"/>
              </a:rPr>
              <a:t> We will be searching for  information and presenting the data in </a:t>
            </a:r>
            <a:r>
              <a:rPr lang="en-GB" sz="1200" dirty="0">
                <a:solidFill>
                  <a:schemeClr val="tx1"/>
                </a:solidFill>
                <a:latin typeface="Twinkl Cursive Unlooped" pitchFamily="2" charset="0"/>
              </a:rPr>
              <a:t>different ways.</a:t>
            </a:r>
          </a:p>
          <a:p>
            <a:r>
              <a:rPr lang="en-GB" sz="1200" b="1" dirty="0">
                <a:solidFill>
                  <a:schemeClr val="tx1"/>
                </a:solidFill>
                <a:latin typeface="Twinkl Cursive Unlooped" pitchFamily="2" charset="0"/>
              </a:rPr>
              <a:t>R.E.  – </a:t>
            </a:r>
            <a:r>
              <a:rPr lang="en-GB" sz="1200" dirty="0">
                <a:solidFill>
                  <a:schemeClr val="tx1"/>
                </a:solidFill>
                <a:latin typeface="Twinkl Cursive Unlooped" pitchFamily="2" charset="0"/>
              </a:rPr>
              <a:t>We will be finding out about how Buddhists show their beliefs.</a:t>
            </a:r>
          </a:p>
          <a:p>
            <a:r>
              <a:rPr lang="en-GB" sz="1200" b="1" dirty="0">
                <a:solidFill>
                  <a:schemeClr val="tx1"/>
                </a:solidFill>
                <a:latin typeface="Twinkl Cursive Unlooped" pitchFamily="2" charset="0"/>
              </a:rPr>
              <a:t>Music </a:t>
            </a:r>
            <a:r>
              <a:rPr lang="en-GB" sz="1200" dirty="0">
                <a:solidFill>
                  <a:schemeClr val="tx1"/>
                </a:solidFill>
                <a:latin typeface="Twinkl Cursive Unlooped" pitchFamily="2" charset="0"/>
              </a:rPr>
              <a:t>–We will be learning about and performing some British music and songs.</a:t>
            </a:r>
          </a:p>
          <a:p>
            <a:r>
              <a:rPr lang="en-GB" sz="1200" b="1" dirty="0">
                <a:solidFill>
                  <a:schemeClr val="tx1"/>
                </a:solidFill>
                <a:latin typeface="Twinkl Cursive Unlooped" pitchFamily="2" charset="0"/>
              </a:rPr>
              <a:t>PSHE</a:t>
            </a:r>
            <a:r>
              <a:rPr lang="en-GB" sz="1200" dirty="0">
                <a:solidFill>
                  <a:schemeClr val="tx1"/>
                </a:solidFill>
                <a:latin typeface="Twinkl Cursive Unlooped" pitchFamily="2" charset="0"/>
              </a:rPr>
              <a:t> – We will be finding out about our local environment and how to look after it. We will also be learning about keeping safe in different situations; how to ask for help if you are worried about something and privacy in different contexts.</a:t>
            </a:r>
          </a:p>
        </p:txBody>
      </p:sp>
      <p:sp>
        <p:nvSpPr>
          <p:cNvPr id="1025" name="Rectangle 1"/>
          <p:cNvSpPr>
            <a:spLocks noChangeArrowheads="1"/>
          </p:cNvSpPr>
          <p:nvPr/>
        </p:nvSpPr>
        <p:spPr bwMode="auto">
          <a:xfrm>
            <a:off x="2511028" y="125352"/>
            <a:ext cx="27252" cy="127279"/>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defTabSz="755921" eaLnBrk="0" fontAlgn="base" hangingPunct="0">
              <a:spcBef>
                <a:spcPct val="0"/>
              </a:spcBef>
              <a:spcAft>
                <a:spcPct val="0"/>
              </a:spcAft>
            </a:pPr>
            <a:r>
              <a:rPr lang="en-GB" sz="827" dirty="0">
                <a:solidFill>
                  <a:srgbClr val="000000"/>
                </a:solidFill>
                <a:latin typeface="Times New Roman" pitchFamily="18" charset="0"/>
                <a:cs typeface="Arial" pitchFamily="34" charset="0"/>
              </a:rPr>
              <a:t> </a:t>
            </a:r>
            <a:endParaRPr lang="en-GB" sz="1488" dirty="0">
              <a:latin typeface="Arial" pitchFamily="34" charset="0"/>
              <a:cs typeface="Arial" pitchFamily="34" charset="0"/>
            </a:endParaRPr>
          </a:p>
        </p:txBody>
      </p:sp>
      <p:sp>
        <p:nvSpPr>
          <p:cNvPr id="22" name="Rounded Rectangle 21"/>
          <p:cNvSpPr/>
          <p:nvPr/>
        </p:nvSpPr>
        <p:spPr>
          <a:xfrm>
            <a:off x="3733007" y="5898884"/>
            <a:ext cx="3273324" cy="1482578"/>
          </a:xfrm>
          <a:prstGeom prst="round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u="sng" dirty="0">
                <a:solidFill>
                  <a:schemeClr val="tx1"/>
                </a:solidFill>
                <a:latin typeface="Twinkl Cursive Unlooped" pitchFamily="2" charset="0"/>
              </a:rPr>
              <a:t>Reading</a:t>
            </a:r>
            <a:endParaRPr lang="en-GB" sz="1050" b="1" u="sng" dirty="0">
              <a:solidFill>
                <a:schemeClr val="tx1"/>
              </a:solidFill>
              <a:latin typeface="Twinkl Cursive Unlooped" pitchFamily="2" charset="0"/>
            </a:endParaRPr>
          </a:p>
          <a:p>
            <a:pPr algn="ctr"/>
            <a:r>
              <a:rPr lang="en-GB" sz="1050" dirty="0">
                <a:solidFill>
                  <a:srgbClr val="000000"/>
                </a:solidFill>
                <a:latin typeface="Twinkl Cursive Unlooped" pitchFamily="2" charset="0"/>
                <a:cs typeface="Arial" pitchFamily="34" charset="0"/>
              </a:rPr>
              <a:t>Children will take part in regular reading activities throughout the week, including guided reading and phonics work.</a:t>
            </a:r>
          </a:p>
          <a:p>
            <a:pPr algn="ctr"/>
            <a:r>
              <a:rPr lang="en-GB" sz="1050" dirty="0">
                <a:solidFill>
                  <a:schemeClr val="tx1"/>
                </a:solidFill>
                <a:latin typeface="Twinkl Cursive Unlooped" panose="02000000000000000000" pitchFamily="2" charset="0"/>
              </a:rPr>
              <a:t>Your child’s reading book will be sent home on a </a:t>
            </a:r>
            <a:r>
              <a:rPr lang="en-GB" sz="1050" b="1" u="sng" dirty="0">
                <a:solidFill>
                  <a:schemeClr val="tx1"/>
                </a:solidFill>
                <a:latin typeface="Twinkl Cursive Unlooped" panose="02000000000000000000" pitchFamily="2" charset="0"/>
              </a:rPr>
              <a:t>Friday.</a:t>
            </a:r>
            <a:r>
              <a:rPr lang="en-GB" sz="1050" dirty="0">
                <a:solidFill>
                  <a:schemeClr val="tx1"/>
                </a:solidFill>
                <a:latin typeface="Twinkl Cursive Unlooped" panose="02000000000000000000" pitchFamily="2" charset="0"/>
              </a:rPr>
              <a:t> Please read with them everyday, sign or write a comment in the PACT book, then return it to school </a:t>
            </a:r>
            <a:r>
              <a:rPr lang="en-GB" sz="1050" b="1" dirty="0" smtClean="0">
                <a:solidFill>
                  <a:schemeClr val="tx1"/>
                </a:solidFill>
                <a:latin typeface="Twinkl Cursive Unlooped" panose="02000000000000000000" pitchFamily="2" charset="0"/>
              </a:rPr>
              <a:t>every day</a:t>
            </a:r>
            <a:r>
              <a:rPr lang="en-GB" sz="1050" b="1" u="sng" dirty="0" smtClean="0">
                <a:solidFill>
                  <a:schemeClr val="tx1"/>
                </a:solidFill>
                <a:latin typeface="Twinkl Cursive Unlooped" panose="02000000000000000000" pitchFamily="2" charset="0"/>
              </a:rPr>
              <a:t>.</a:t>
            </a:r>
            <a:endParaRPr lang="en-GB" sz="1050" b="1" dirty="0">
              <a:solidFill>
                <a:schemeClr val="tx1"/>
              </a:solidFill>
              <a:latin typeface="Comic Sans MS" pitchFamily="66" charset="0"/>
            </a:endParaRPr>
          </a:p>
        </p:txBody>
      </p:sp>
      <p:sp>
        <p:nvSpPr>
          <p:cNvPr id="32" name="Rounded Rectangle 31"/>
          <p:cNvSpPr/>
          <p:nvPr/>
        </p:nvSpPr>
        <p:spPr>
          <a:xfrm>
            <a:off x="3882885" y="2422264"/>
            <a:ext cx="3123446" cy="3363821"/>
          </a:xfrm>
          <a:prstGeom prst="roundRect">
            <a:avLst>
              <a:gd name="adj" fmla="val 12435"/>
            </a:avLst>
          </a:prstGeom>
          <a:solidFill>
            <a:schemeClr val="accent5">
              <a:lumMod val="60000"/>
              <a:lumOff val="4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u="sng" dirty="0">
                <a:solidFill>
                  <a:schemeClr val="tx1"/>
                </a:solidFill>
                <a:latin typeface="Twinkl Cursive Unlooped" pitchFamily="2" charset="0"/>
              </a:rPr>
              <a:t>Science</a:t>
            </a:r>
            <a:r>
              <a:rPr lang="en-GB" sz="1400" b="1" u="sng" dirty="0">
                <a:solidFill>
                  <a:schemeClr val="tx1"/>
                </a:solidFill>
                <a:latin typeface="Twinkl Cursive Unlooped" pitchFamily="2" charset="0"/>
              </a:rPr>
              <a:t> </a:t>
            </a:r>
          </a:p>
          <a:p>
            <a:pPr algn="ctr"/>
            <a:endParaRPr lang="en-GB" sz="600" i="1" dirty="0">
              <a:solidFill>
                <a:schemeClr val="tx1"/>
              </a:solidFill>
              <a:latin typeface="Twinkl Cursive Unlooped" pitchFamily="2" charset="0"/>
            </a:endParaRPr>
          </a:p>
          <a:p>
            <a:pPr algn="ctr"/>
            <a:r>
              <a:rPr lang="en-GB" sz="1400" i="1" dirty="0">
                <a:solidFill>
                  <a:schemeClr val="tx1"/>
                </a:solidFill>
                <a:latin typeface="Twinkl Cursive Unlooped" pitchFamily="2" charset="0"/>
              </a:rPr>
              <a:t>We will continue our learning about: </a:t>
            </a:r>
          </a:p>
          <a:p>
            <a:pPr algn="ctr"/>
            <a:r>
              <a:rPr lang="en-GB" sz="1400" b="1" u="sng" dirty="0">
                <a:solidFill>
                  <a:schemeClr val="tx1"/>
                </a:solidFill>
                <a:latin typeface="Twinkl Cursive Unlooped" pitchFamily="2" charset="0"/>
              </a:rPr>
              <a:t>Plants</a:t>
            </a:r>
          </a:p>
          <a:p>
            <a:pPr marL="87313" lvl="0" indent="-87313">
              <a:buFont typeface="Arial" pitchFamily="34" charset="0"/>
              <a:buChar char="•"/>
            </a:pPr>
            <a:r>
              <a:rPr lang="en-GB" sz="1400" dirty="0">
                <a:solidFill>
                  <a:schemeClr val="tx1"/>
                </a:solidFill>
                <a:latin typeface="Twinkl Cursive Unlooped" panose="02000000000000000000" pitchFamily="2" charset="0"/>
                <a:cs typeface="Times New Roman" panose="02020603050405020304" pitchFamily="18" charset="0"/>
              </a:rPr>
              <a:t>We will observe how different plants grow </a:t>
            </a:r>
          </a:p>
          <a:p>
            <a:pPr marL="87313" indent="-87313">
              <a:buFont typeface="Arial" panose="020B0604020202020204" pitchFamily="34" charset="0"/>
              <a:buChar char="•"/>
            </a:pPr>
            <a:r>
              <a:rPr lang="en-GB" sz="1400" dirty="0">
                <a:solidFill>
                  <a:schemeClr val="tx1"/>
                </a:solidFill>
                <a:latin typeface="Twinkl Cursive Unlooped" panose="02000000000000000000" pitchFamily="2" charset="0"/>
                <a:cs typeface="Times New Roman" panose="02020603050405020304" pitchFamily="18" charset="0"/>
              </a:rPr>
              <a:t>Find out the requirements of plants for germination, growth and survival </a:t>
            </a:r>
          </a:p>
          <a:p>
            <a:pPr marL="87313" indent="-87313">
              <a:buFont typeface="Arial" panose="020B0604020202020204" pitchFamily="34" charset="0"/>
              <a:buChar char="•"/>
            </a:pPr>
            <a:r>
              <a:rPr lang="en-GB" sz="1400" dirty="0">
                <a:solidFill>
                  <a:schemeClr val="tx1"/>
                </a:solidFill>
                <a:latin typeface="Twinkl Cursive Unlooped" panose="02000000000000000000" pitchFamily="2" charset="0"/>
                <a:cs typeface="Times New Roman" panose="02020603050405020304" pitchFamily="18" charset="0"/>
              </a:rPr>
              <a:t>Discover the processes of reproduction and growth in plants.    </a:t>
            </a:r>
          </a:p>
          <a:p>
            <a:pPr marL="87313" indent="-87313">
              <a:buFont typeface="Arial" panose="020B0604020202020204" pitchFamily="34" charset="0"/>
              <a:buChar char="•"/>
            </a:pPr>
            <a:r>
              <a:rPr lang="en-GB" sz="1400" dirty="0">
                <a:solidFill>
                  <a:schemeClr val="tx1"/>
                </a:solidFill>
                <a:latin typeface="Twinkl Cursive Unlooped" panose="02000000000000000000" pitchFamily="2" charset="0"/>
                <a:cs typeface="Times New Roman" panose="02020603050405020304" pitchFamily="18" charset="0"/>
              </a:rPr>
              <a:t>Observe and record the growth of plants as they change over time from a seed or bulb</a:t>
            </a:r>
            <a:r>
              <a:rPr lang="en-GB" sz="1400" dirty="0" smtClean="0">
                <a:solidFill>
                  <a:schemeClr val="tx1"/>
                </a:solidFill>
                <a:latin typeface="Twinkl Cursive Unlooped" panose="02000000000000000000" pitchFamily="2" charset="0"/>
                <a:cs typeface="Times New Roman" panose="02020603050405020304" pitchFamily="18" charset="0"/>
              </a:rPr>
              <a:t>.</a:t>
            </a:r>
            <a:endParaRPr lang="en-GB" sz="1400" dirty="0">
              <a:solidFill>
                <a:schemeClr val="tx1"/>
              </a:solidFill>
              <a:latin typeface="Twinkl Cursive Unlooped" panose="02000000000000000000" pitchFamily="2" charset="0"/>
              <a:cs typeface="Times New Roman" panose="02020603050405020304" pitchFamily="18" charset="0"/>
            </a:endParaRPr>
          </a:p>
        </p:txBody>
      </p:sp>
      <p:sp>
        <p:nvSpPr>
          <p:cNvPr id="3" name="AutoShape 4" descr="Francesca Simon | Author | Horrid Henry series | children's books |"/>
          <p:cNvSpPr>
            <a:spLocks noChangeAspect="1" noChangeArrowheads="1"/>
          </p:cNvSpPr>
          <p:nvPr/>
        </p:nvSpPr>
        <p:spPr bwMode="auto">
          <a:xfrm>
            <a:off x="2639647" y="-119433"/>
            <a:ext cx="251989" cy="251990"/>
          </a:xfrm>
          <a:prstGeom prst="rect">
            <a:avLst/>
          </a:prstGeom>
          <a:noFill/>
        </p:spPr>
        <p:txBody>
          <a:bodyPr vert="horz" wrap="square" lIns="75597" tIns="37798" rIns="75597" bIns="37798" numCol="1" anchor="t" anchorCtr="0" compatLnSpc="1">
            <a:prstTxWarp prst="textNoShape">
              <a:avLst/>
            </a:prstTxWarp>
          </a:bodyPr>
          <a:lstStyle/>
          <a:p>
            <a:endParaRPr lang="en-GB" sz="1488"/>
          </a:p>
        </p:txBody>
      </p:sp>
      <p:sp>
        <p:nvSpPr>
          <p:cNvPr id="14" name="Rounded Rectangle 13"/>
          <p:cNvSpPr/>
          <p:nvPr/>
        </p:nvSpPr>
        <p:spPr>
          <a:xfrm>
            <a:off x="373152" y="2422264"/>
            <a:ext cx="3123446" cy="831131"/>
          </a:xfrm>
          <a:prstGeom prst="roundRect">
            <a:avLst/>
          </a:prstGeom>
          <a:solidFill>
            <a:srgbClr val="FFCCCC"/>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200" b="1" u="sng" dirty="0">
                <a:solidFill>
                  <a:schemeClr val="tx1"/>
                </a:solidFill>
                <a:latin typeface="Twinkl Cursive Unlooped" pitchFamily="2" charset="0"/>
              </a:rPr>
              <a:t>English</a:t>
            </a:r>
          </a:p>
          <a:p>
            <a:pPr algn="ctr"/>
            <a:r>
              <a:rPr lang="en-GB" sz="1200" b="1" dirty="0">
                <a:solidFill>
                  <a:schemeClr val="tx1"/>
                </a:solidFill>
                <a:latin typeface="Twinkl Cursive Unlooped"/>
              </a:rPr>
              <a:t>In English we will be basing all our writing on </a:t>
            </a:r>
          </a:p>
          <a:p>
            <a:pPr algn="ctr"/>
            <a:r>
              <a:rPr lang="en-GB" sz="1200" b="1" dirty="0">
                <a:solidFill>
                  <a:schemeClr val="tx1"/>
                </a:solidFill>
                <a:latin typeface="Twinkl Cursive Unlooped"/>
              </a:rPr>
              <a:t>'The Jolly Postman'.</a:t>
            </a:r>
          </a:p>
        </p:txBody>
      </p:sp>
      <p:sp>
        <p:nvSpPr>
          <p:cNvPr id="9" name="AutoShape 7" descr="Ni Hao Restorāns 你好 - Community - Riga, Latvia - Menu, Prices, Restaurant  Reviews | Facebook"/>
          <p:cNvSpPr>
            <a:spLocks noChangeAspect="1" noChangeArrowheads="1"/>
          </p:cNvSpPr>
          <p:nvPr/>
        </p:nvSpPr>
        <p:spPr bwMode="auto">
          <a:xfrm>
            <a:off x="2639647" y="-119433"/>
            <a:ext cx="251989" cy="251990"/>
          </a:xfrm>
          <a:prstGeom prst="rect">
            <a:avLst/>
          </a:prstGeom>
          <a:noFill/>
        </p:spPr>
        <p:txBody>
          <a:bodyPr vert="horz" wrap="square" lIns="75597" tIns="37798" rIns="75597" bIns="37798" numCol="1" anchor="t" anchorCtr="0" compatLnSpc="1">
            <a:prstTxWarp prst="textNoShape">
              <a:avLst/>
            </a:prstTxWarp>
          </a:bodyPr>
          <a:lstStyle/>
          <a:p>
            <a:endParaRPr lang="en-GB" sz="1488"/>
          </a:p>
        </p:txBody>
      </p:sp>
      <p:sp>
        <p:nvSpPr>
          <p:cNvPr id="1035" name="AutoShape 11" descr="Pin on Baby panda"/>
          <p:cNvSpPr>
            <a:spLocks noChangeAspect="1" noChangeArrowheads="1"/>
          </p:cNvSpPr>
          <p:nvPr/>
        </p:nvSpPr>
        <p:spPr bwMode="auto">
          <a:xfrm>
            <a:off x="2639647" y="-119433"/>
            <a:ext cx="251989" cy="251990"/>
          </a:xfrm>
          <a:prstGeom prst="rect">
            <a:avLst/>
          </a:prstGeom>
          <a:noFill/>
        </p:spPr>
        <p:txBody>
          <a:bodyPr vert="horz" wrap="square" lIns="75597" tIns="37798" rIns="75597" bIns="37798" numCol="1" anchor="t" anchorCtr="0" compatLnSpc="1">
            <a:prstTxWarp prst="textNoShape">
              <a:avLst/>
            </a:prstTxWarp>
          </a:bodyPr>
          <a:lstStyle/>
          <a:p>
            <a:endParaRPr lang="en-GB" sz="1488"/>
          </a:p>
        </p:txBody>
      </p:sp>
      <p:sp>
        <p:nvSpPr>
          <p:cNvPr id="72" name="Rounded Rectangle 6">
            <a:extLst>
              <a:ext uri="{FF2B5EF4-FFF2-40B4-BE49-F238E27FC236}">
                <a16:creationId xmlns:a16="http://schemas.microsoft.com/office/drawing/2014/main" id="{A3C06664-2101-4385-8692-049C801C09F7}"/>
              </a:ext>
            </a:extLst>
          </p:cNvPr>
          <p:cNvSpPr/>
          <p:nvPr/>
        </p:nvSpPr>
        <p:spPr>
          <a:xfrm>
            <a:off x="330216" y="305847"/>
            <a:ext cx="3076775" cy="696649"/>
          </a:xfrm>
          <a:prstGeom prst="round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597" tIns="37798" rIns="75597" bIns="37798" numCol="1" spcCol="0" rtlCol="0" fromWordArt="0" anchor="ctr" anchorCtr="0" forceAA="0" compatLnSpc="1">
            <a:prstTxWarp prst="textNoShape">
              <a:avLst/>
            </a:prstTxWarp>
            <a:noAutofit/>
          </a:bodyPr>
          <a:lstStyle/>
          <a:p>
            <a:pPr algn="ctr"/>
            <a:r>
              <a:rPr lang="en-GB" sz="2000" b="1" u="sng" dirty="0">
                <a:solidFill>
                  <a:schemeClr val="tx1"/>
                </a:solidFill>
                <a:latin typeface="Twinkl Cursive Unlooped" panose="02000000000000000000" pitchFamily="2" charset="0"/>
              </a:rPr>
              <a:t>Year 2 Summer 1</a:t>
            </a:r>
          </a:p>
          <a:p>
            <a:pPr algn="ctr"/>
            <a:r>
              <a:rPr lang="en-GB" sz="1100" dirty="0" smtClean="0">
                <a:solidFill>
                  <a:schemeClr val="tx1"/>
                </a:solidFill>
                <a:latin typeface="Twinkl Cursive Unlooped" panose="02000000000000000000" pitchFamily="2" charset="0"/>
              </a:rPr>
              <a:t>Miss Alexander, </a:t>
            </a:r>
            <a:r>
              <a:rPr lang="en-GB" sz="1100" dirty="0" smtClean="0">
                <a:solidFill>
                  <a:schemeClr val="tx1"/>
                </a:solidFill>
                <a:latin typeface="Twinkl Cursive Unlooped" panose="02000000000000000000" pitchFamily="2" charset="0"/>
              </a:rPr>
              <a:t>Miss </a:t>
            </a:r>
            <a:r>
              <a:rPr lang="en-GB" sz="1100" dirty="0" err="1" smtClean="0">
                <a:solidFill>
                  <a:schemeClr val="tx1"/>
                </a:solidFill>
                <a:latin typeface="Twinkl Cursive Unlooped" panose="02000000000000000000" pitchFamily="2" charset="0"/>
              </a:rPr>
              <a:t>Sprott</a:t>
            </a:r>
            <a:r>
              <a:rPr lang="en-GB" sz="1100" dirty="0" smtClean="0">
                <a:solidFill>
                  <a:schemeClr val="tx1"/>
                </a:solidFill>
                <a:latin typeface="Twinkl Cursive Unlooped" panose="02000000000000000000" pitchFamily="2" charset="0"/>
              </a:rPr>
              <a:t>, Mrs </a:t>
            </a:r>
            <a:r>
              <a:rPr lang="en-GB" sz="1100" dirty="0" err="1" smtClean="0">
                <a:solidFill>
                  <a:schemeClr val="tx1"/>
                </a:solidFill>
                <a:latin typeface="Twinkl Cursive Unlooped" panose="02000000000000000000" pitchFamily="2" charset="0"/>
              </a:rPr>
              <a:t>Henton</a:t>
            </a:r>
            <a:r>
              <a:rPr lang="en-GB" sz="1100" dirty="0" smtClean="0">
                <a:solidFill>
                  <a:schemeClr val="tx1"/>
                </a:solidFill>
                <a:latin typeface="Twinkl Cursive Unlooped" panose="02000000000000000000" pitchFamily="2" charset="0"/>
              </a:rPr>
              <a:t>, </a:t>
            </a:r>
            <a:endParaRPr lang="en-GB" sz="1100" dirty="0" smtClean="0">
              <a:solidFill>
                <a:schemeClr val="tx1"/>
              </a:solidFill>
              <a:latin typeface="Twinkl Cursive Unlooped" panose="02000000000000000000" pitchFamily="2" charset="0"/>
            </a:endParaRPr>
          </a:p>
          <a:p>
            <a:pPr algn="ctr"/>
            <a:r>
              <a:rPr lang="en-GB" sz="1100" dirty="0" smtClean="0">
                <a:solidFill>
                  <a:schemeClr val="tx1"/>
                </a:solidFill>
                <a:latin typeface="Twinkl Cursive Unlooped" panose="02000000000000000000" pitchFamily="2" charset="0"/>
              </a:rPr>
              <a:t>Miss </a:t>
            </a:r>
            <a:r>
              <a:rPr lang="en-GB" sz="1100" dirty="0" smtClean="0">
                <a:solidFill>
                  <a:schemeClr val="tx1"/>
                </a:solidFill>
                <a:latin typeface="Twinkl Cursive Unlooped" panose="02000000000000000000" pitchFamily="2" charset="0"/>
              </a:rPr>
              <a:t>Youn</a:t>
            </a:r>
            <a:r>
              <a:rPr lang="en-GB" sz="1100" dirty="0" smtClean="0">
                <a:solidFill>
                  <a:schemeClr val="tx1"/>
                </a:solidFill>
                <a:latin typeface="Twinkl Cursive Unlooped" panose="02000000000000000000" pitchFamily="2" charset="0"/>
              </a:rPr>
              <a:t>g &amp; Miss Jordan</a:t>
            </a:r>
            <a:endParaRPr lang="en-GB" sz="1100" dirty="0">
              <a:solidFill>
                <a:schemeClr val="tx1"/>
              </a:solidFill>
              <a:latin typeface="Twinkl Cursive Unlooped" panose="02000000000000000000" pitchFamily="2" charset="0"/>
            </a:endParaRPr>
          </a:p>
        </p:txBody>
      </p:sp>
      <p:sp>
        <p:nvSpPr>
          <p:cNvPr id="75" name="Rounded Rectangle 38">
            <a:extLst>
              <a:ext uri="{FF2B5EF4-FFF2-40B4-BE49-F238E27FC236}">
                <a16:creationId xmlns:a16="http://schemas.microsoft.com/office/drawing/2014/main" id="{63559ACA-FE21-4350-AADA-C60E5382C861}"/>
              </a:ext>
            </a:extLst>
          </p:cNvPr>
          <p:cNvSpPr/>
          <p:nvPr/>
        </p:nvSpPr>
        <p:spPr>
          <a:xfrm>
            <a:off x="330216" y="5421512"/>
            <a:ext cx="3112883" cy="1906959"/>
          </a:xfrm>
          <a:prstGeom prst="roundRect">
            <a:avLst/>
          </a:prstGeom>
          <a:solidFill>
            <a:srgbClr val="FFCCCC"/>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defTabSz="755921" fontAlgn="base">
              <a:spcBef>
                <a:spcPct val="0"/>
              </a:spcBef>
              <a:spcAft>
                <a:spcPct val="0"/>
              </a:spcAft>
            </a:pPr>
            <a:r>
              <a:rPr lang="en-GB" sz="1200" b="1" u="sng" dirty="0">
                <a:solidFill>
                  <a:schemeClr val="tx1"/>
                </a:solidFill>
                <a:latin typeface="Twinkl Cursive Unlooped" pitchFamily="2" charset="0"/>
              </a:rPr>
              <a:t>Homework</a:t>
            </a:r>
            <a:r>
              <a:rPr lang="en-GB" sz="1000" dirty="0">
                <a:solidFill>
                  <a:schemeClr val="tx1"/>
                </a:solidFill>
                <a:latin typeface="Twinkl Cursive Unlooped" pitchFamily="2" charset="0"/>
              </a:rPr>
              <a:t> </a:t>
            </a:r>
          </a:p>
          <a:p>
            <a:pPr algn="ctr" defTabSz="755921" fontAlgn="base">
              <a:spcBef>
                <a:spcPct val="0"/>
              </a:spcBef>
              <a:spcAft>
                <a:spcPct val="0"/>
              </a:spcAft>
            </a:pPr>
            <a:r>
              <a:rPr lang="en-GB" sz="1000" dirty="0">
                <a:solidFill>
                  <a:schemeClr val="tx1"/>
                </a:solidFill>
                <a:latin typeface="Twinkl Cursive Unlooped" pitchFamily="2" charset="0"/>
              </a:rPr>
              <a:t>English and Maths homework at Bailey Green is designed to consolidate work that has already been covered in class. It will be handed out in homework books on </a:t>
            </a:r>
            <a:r>
              <a:rPr lang="en-GB" sz="1000" b="1" dirty="0">
                <a:solidFill>
                  <a:schemeClr val="tx1"/>
                </a:solidFill>
                <a:latin typeface="Twinkl Cursive Unlooped" panose="02000000000000000000" pitchFamily="2" charset="0"/>
              </a:rPr>
              <a:t>Fridays</a:t>
            </a:r>
            <a:r>
              <a:rPr lang="en-GB" sz="1000" dirty="0">
                <a:solidFill>
                  <a:schemeClr val="tx1"/>
                </a:solidFill>
                <a:latin typeface="Twinkl Cursive Unlooped" pitchFamily="2" charset="0"/>
              </a:rPr>
              <a:t> and should be completed and handed back to school by the following </a:t>
            </a:r>
            <a:r>
              <a:rPr lang="en-GB" sz="1000" b="1" dirty="0">
                <a:solidFill>
                  <a:schemeClr val="tx1"/>
                </a:solidFill>
                <a:latin typeface="Twinkl Cursive Unlooped" panose="02000000000000000000" pitchFamily="2" charset="0"/>
              </a:rPr>
              <a:t>Wednesday</a:t>
            </a:r>
            <a:r>
              <a:rPr lang="en-GB" sz="1000" dirty="0">
                <a:solidFill>
                  <a:schemeClr val="tx1"/>
                </a:solidFill>
                <a:latin typeface="Twinkl Cursive Unlooped" panose="02000000000000000000" pitchFamily="2" charset="0"/>
              </a:rPr>
              <a:t>. </a:t>
            </a:r>
          </a:p>
          <a:p>
            <a:pPr algn="ctr" defTabSz="914400" fontAlgn="base">
              <a:spcBef>
                <a:spcPct val="0"/>
              </a:spcBef>
              <a:spcAft>
                <a:spcPct val="0"/>
              </a:spcAft>
            </a:pPr>
            <a:r>
              <a:rPr lang="en-GB" sz="1000" dirty="0">
                <a:solidFill>
                  <a:schemeClr val="tx1"/>
                </a:solidFill>
                <a:latin typeface="Twinkl Cursive Unlooped" panose="02000000000000000000" pitchFamily="2" charset="0"/>
              </a:rPr>
              <a:t>Alongside weekly English and Maths homework, there will also be a half termly optional homework menu of tasks linked to our topic. You can choose to complete as many or as few of these tasks as you wish.</a:t>
            </a:r>
          </a:p>
        </p:txBody>
      </p:sp>
      <p:sp>
        <p:nvSpPr>
          <p:cNvPr id="78" name="Rounded Rectangle 25">
            <a:extLst>
              <a:ext uri="{FF2B5EF4-FFF2-40B4-BE49-F238E27FC236}">
                <a16:creationId xmlns:a16="http://schemas.microsoft.com/office/drawing/2014/main" id="{10E09C4D-1F03-4DC1-A975-6492D10E6A32}"/>
              </a:ext>
            </a:extLst>
          </p:cNvPr>
          <p:cNvSpPr/>
          <p:nvPr/>
        </p:nvSpPr>
        <p:spPr>
          <a:xfrm>
            <a:off x="384341" y="4700838"/>
            <a:ext cx="3117750" cy="652355"/>
          </a:xfrm>
          <a:prstGeom prst="roundRect">
            <a:avLst/>
          </a:prstGeom>
          <a:solidFill>
            <a:schemeClr val="accent5">
              <a:lumMod val="40000"/>
              <a:lumOff val="6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755921" fontAlgn="base">
              <a:spcBef>
                <a:spcPct val="0"/>
              </a:spcBef>
              <a:spcAft>
                <a:spcPct val="0"/>
              </a:spcAft>
            </a:pPr>
            <a:r>
              <a:rPr lang="en-GB" sz="1200" b="1" u="sng" dirty="0">
                <a:solidFill>
                  <a:schemeClr val="tx1"/>
                </a:solidFill>
                <a:latin typeface="Twinkl Cursive Unlooped" pitchFamily="2" charset="0"/>
              </a:rPr>
              <a:t>PE</a:t>
            </a:r>
            <a:r>
              <a:rPr lang="en-GB" sz="1200" b="1" dirty="0">
                <a:solidFill>
                  <a:schemeClr val="tx1"/>
                </a:solidFill>
                <a:latin typeface="Twinkl Cursive Unlooped" pitchFamily="2" charset="0"/>
              </a:rPr>
              <a:t> </a:t>
            </a:r>
            <a:r>
              <a:rPr lang="en-GB" sz="1200" b="1" dirty="0" smtClean="0">
                <a:solidFill>
                  <a:schemeClr val="tx1"/>
                </a:solidFill>
                <a:latin typeface="Twinkl Cursive Unlooped" pitchFamily="2" charset="0"/>
              </a:rPr>
              <a:t>– Tuesdays</a:t>
            </a:r>
            <a:r>
              <a:rPr lang="en-GB" sz="1200" dirty="0" smtClean="0">
                <a:solidFill>
                  <a:schemeClr val="tx1"/>
                </a:solidFill>
                <a:latin typeface="Twinkl Cursive Unlooped" pitchFamily="2" charset="0"/>
              </a:rPr>
              <a:t> (</a:t>
            </a:r>
            <a:r>
              <a:rPr lang="en-GB" sz="1200" dirty="0" smtClean="0">
                <a:solidFill>
                  <a:schemeClr val="tx1"/>
                </a:solidFill>
                <a:latin typeface="Twinkl Cursive Unlooped" pitchFamily="2" charset="0"/>
              </a:rPr>
              <a:t>2Y) </a:t>
            </a:r>
            <a:r>
              <a:rPr lang="en-GB" sz="1200" dirty="0" smtClean="0">
                <a:solidFill>
                  <a:schemeClr val="tx1"/>
                </a:solidFill>
                <a:latin typeface="Twinkl Cursive Unlooped" pitchFamily="2" charset="0"/>
              </a:rPr>
              <a:t>&amp; </a:t>
            </a:r>
            <a:r>
              <a:rPr lang="en-GB" sz="1200" b="1" dirty="0" smtClean="0">
                <a:solidFill>
                  <a:schemeClr val="tx1"/>
                </a:solidFill>
                <a:latin typeface="Twinkl Cursive Unlooped" pitchFamily="2" charset="0"/>
              </a:rPr>
              <a:t>Wednesdays </a:t>
            </a:r>
            <a:r>
              <a:rPr lang="en-GB" sz="1200" dirty="0" smtClean="0">
                <a:solidFill>
                  <a:schemeClr val="tx1"/>
                </a:solidFill>
                <a:latin typeface="Twinkl Cursive Unlooped" pitchFamily="2" charset="0"/>
              </a:rPr>
              <a:t>(</a:t>
            </a:r>
            <a:r>
              <a:rPr lang="en-GB" sz="1200" dirty="0" smtClean="0">
                <a:solidFill>
                  <a:schemeClr val="tx1"/>
                </a:solidFill>
                <a:latin typeface="Twinkl Cursive Unlooped" pitchFamily="2" charset="0"/>
              </a:rPr>
              <a:t>2A) </a:t>
            </a:r>
            <a:endParaRPr lang="en-GB" sz="1200" dirty="0" smtClean="0">
              <a:solidFill>
                <a:schemeClr val="tx1"/>
              </a:solidFill>
              <a:latin typeface="Twinkl Cursive Unlooped" pitchFamily="2" charset="0"/>
            </a:endParaRPr>
          </a:p>
          <a:p>
            <a:pPr defTabSz="755921" fontAlgn="base">
              <a:spcBef>
                <a:spcPct val="0"/>
              </a:spcBef>
              <a:spcAft>
                <a:spcPct val="0"/>
              </a:spcAft>
            </a:pPr>
            <a:r>
              <a:rPr lang="en-US" sz="1200" dirty="0" smtClean="0">
                <a:solidFill>
                  <a:schemeClr val="tx1"/>
                </a:solidFill>
                <a:latin typeface="Twinkl Cursive Unlooped" pitchFamily="2" charset="0"/>
              </a:rPr>
              <a:t>We will be focusing on our striking, fielding and retrieving in rounders. </a:t>
            </a:r>
            <a:endParaRPr lang="en-GB" sz="1200" dirty="0" smtClean="0">
              <a:solidFill>
                <a:schemeClr val="tx1"/>
              </a:solidFill>
              <a:latin typeface="Twinkl Cursive Unlooped" pitchFamily="2" charset="0"/>
            </a:endParaRPr>
          </a:p>
        </p:txBody>
      </p:sp>
      <p:grpSp>
        <p:nvGrpSpPr>
          <p:cNvPr id="21" name="Group 20">
            <a:extLst>
              <a:ext uri="{FF2B5EF4-FFF2-40B4-BE49-F238E27FC236}">
                <a16:creationId xmlns:a16="http://schemas.microsoft.com/office/drawing/2014/main" id="{0D354D16-E456-4B1C-BA0B-D4DC96AD12B9}"/>
              </a:ext>
            </a:extLst>
          </p:cNvPr>
          <p:cNvGrpSpPr/>
          <p:nvPr/>
        </p:nvGrpSpPr>
        <p:grpSpPr>
          <a:xfrm>
            <a:off x="7288797" y="5724054"/>
            <a:ext cx="3112883" cy="1296144"/>
            <a:chOff x="3551509" y="7659644"/>
            <a:chExt cx="2985136" cy="1345096"/>
          </a:xfrm>
        </p:grpSpPr>
        <p:sp>
          <p:nvSpPr>
            <p:cNvPr id="25" name="Rounded Rectangle 24"/>
            <p:cNvSpPr/>
            <p:nvPr/>
          </p:nvSpPr>
          <p:spPr>
            <a:xfrm>
              <a:off x="3551509" y="7659644"/>
              <a:ext cx="2985136" cy="1345096"/>
            </a:xfrm>
            <a:prstGeom prst="roundRect">
              <a:avLst/>
            </a:prstGeom>
            <a:gradFill flip="none" rotWithShape="1">
              <a:gsLst>
                <a:gs pos="0">
                  <a:srgbClr val="1DEF90">
                    <a:tint val="66000"/>
                    <a:satMod val="160000"/>
                  </a:srgbClr>
                </a:gs>
                <a:gs pos="50000">
                  <a:srgbClr val="1DEF90">
                    <a:tint val="44500"/>
                    <a:satMod val="160000"/>
                  </a:srgbClr>
                </a:gs>
                <a:gs pos="100000">
                  <a:srgbClr val="1DEF90">
                    <a:tint val="23500"/>
                    <a:satMod val="160000"/>
                  </a:srgbClr>
                </a:gs>
              </a:gsLst>
              <a:lin ang="540000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92" b="1" u="sng" dirty="0">
                <a:solidFill>
                  <a:schemeClr val="tx1"/>
                </a:solidFill>
                <a:latin typeface="Comic Sans MS" pitchFamily="66" charset="0"/>
              </a:endParaRPr>
            </a:p>
            <a:p>
              <a:pPr algn="ctr"/>
              <a:endParaRPr lang="en-GB" sz="992" b="1" u="sng" dirty="0">
                <a:solidFill>
                  <a:schemeClr val="tx1"/>
                </a:solidFill>
                <a:latin typeface="Comic Sans MS" pitchFamily="66" charset="0"/>
              </a:endParaRPr>
            </a:p>
            <a:p>
              <a:pPr algn="ctr"/>
              <a:endParaRPr lang="en-GB" sz="992" b="1" u="sng" dirty="0">
                <a:solidFill>
                  <a:schemeClr val="tx1"/>
                </a:solidFill>
                <a:latin typeface="Comic Sans MS" pitchFamily="66" charset="0"/>
              </a:endParaRPr>
            </a:p>
            <a:p>
              <a:pPr algn="ctr"/>
              <a:endParaRPr lang="en-GB" sz="992" b="1" u="sng" dirty="0">
                <a:solidFill>
                  <a:schemeClr val="tx1"/>
                </a:solidFill>
                <a:latin typeface="Comic Sans MS" pitchFamily="66" charset="0"/>
              </a:endParaRPr>
            </a:p>
            <a:p>
              <a:pPr algn="ctr"/>
              <a:endParaRPr lang="en-GB" sz="992" dirty="0">
                <a:solidFill>
                  <a:schemeClr val="tx1"/>
                </a:solidFill>
                <a:latin typeface="Comic Sans MS" pitchFamily="66" charset="0"/>
              </a:endParaRPr>
            </a:p>
            <a:p>
              <a:pPr algn="ctr"/>
              <a:endParaRPr lang="en-GB" sz="992" dirty="0">
                <a:solidFill>
                  <a:schemeClr val="tx1"/>
                </a:solidFill>
              </a:endParaRPr>
            </a:p>
            <a:p>
              <a:r>
                <a:rPr lang="en-GB" sz="992" dirty="0"/>
                <a:t> </a:t>
              </a:r>
            </a:p>
            <a:p>
              <a:pPr algn="ctr"/>
              <a:endParaRPr lang="en-GB" sz="992" dirty="0">
                <a:solidFill>
                  <a:schemeClr val="tx1"/>
                </a:solidFill>
                <a:latin typeface="Comic Sans MS" pitchFamily="66" charset="0"/>
              </a:endParaRPr>
            </a:p>
          </p:txBody>
        </p:sp>
        <p:sp>
          <p:nvSpPr>
            <p:cNvPr id="28" name="Rectangle 3"/>
            <p:cNvSpPr>
              <a:spLocks noChangeArrowheads="1"/>
            </p:cNvSpPr>
            <p:nvPr/>
          </p:nvSpPr>
          <p:spPr bwMode="auto">
            <a:xfrm>
              <a:off x="4084568" y="7985315"/>
              <a:ext cx="2350187" cy="685622"/>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defTabSz="755921" fontAlgn="base">
                <a:spcBef>
                  <a:spcPct val="0"/>
                </a:spcBef>
                <a:spcAft>
                  <a:spcPts val="496"/>
                </a:spcAft>
              </a:pPr>
              <a:r>
                <a:rPr lang="en-GB" sz="1200" b="1" u="sng" dirty="0">
                  <a:solidFill>
                    <a:srgbClr val="000000"/>
                  </a:solidFill>
                  <a:latin typeface="Twinkl Cursive Unlooped" pitchFamily="2" charset="0"/>
                  <a:cs typeface="Arial" pitchFamily="34" charset="0"/>
                </a:rPr>
                <a:t>Keep up to date!!</a:t>
              </a:r>
            </a:p>
            <a:p>
              <a:pPr defTabSz="755921" eaLnBrk="0" fontAlgn="base" hangingPunct="0">
                <a:spcBef>
                  <a:spcPct val="0"/>
                </a:spcBef>
                <a:spcAft>
                  <a:spcPts val="496"/>
                </a:spcAft>
              </a:pPr>
              <a:r>
                <a:rPr lang="en-GB" sz="1200" dirty="0" smtClean="0">
                  <a:solidFill>
                    <a:srgbClr val="000000"/>
                  </a:solidFill>
                  <a:latin typeface="Twinkl Cursive Unlooped" pitchFamily="2" charset="0"/>
                  <a:cs typeface="Arial" pitchFamily="34" charset="0"/>
                  <a:hlinkClick r:id="rId3"/>
                </a:rPr>
                <a:t>www.baileygreenprimary.org.uk</a:t>
              </a:r>
              <a:endParaRPr lang="en-GB" sz="1200" dirty="0">
                <a:solidFill>
                  <a:srgbClr val="000000"/>
                </a:solidFill>
                <a:latin typeface="Twinkl Cursive Unlooped" pitchFamily="2" charset="0"/>
                <a:cs typeface="Arial" pitchFamily="34" charset="0"/>
              </a:endParaRPr>
            </a:p>
            <a:p>
              <a:pPr defTabSz="755921" eaLnBrk="0" fontAlgn="base" hangingPunct="0">
                <a:spcBef>
                  <a:spcPct val="0"/>
                </a:spcBef>
                <a:spcAft>
                  <a:spcPts val="496"/>
                </a:spcAft>
              </a:pPr>
              <a:r>
                <a:rPr lang="en-GB" sz="1200" dirty="0">
                  <a:solidFill>
                    <a:srgbClr val="000000"/>
                  </a:solidFill>
                  <a:latin typeface="Twinkl Cursive Unlooped" pitchFamily="2" charset="0"/>
                  <a:cs typeface="Arial" pitchFamily="34" charset="0"/>
                </a:rPr>
                <a:t>office@baileygreenprimary.org.uk</a:t>
              </a:r>
              <a:r>
                <a:rPr lang="en-GB" sz="1200" dirty="0">
                  <a:solidFill>
                    <a:srgbClr val="000000"/>
                  </a:solidFill>
                  <a:latin typeface="Times New Roman" pitchFamily="18" charset="0"/>
                  <a:cs typeface="Arial" pitchFamily="34" charset="0"/>
                </a:rPr>
                <a:t> </a:t>
              </a:r>
              <a:endParaRPr lang="en-GB" sz="1200" dirty="0">
                <a:latin typeface="Arial" pitchFamily="34" charset="0"/>
                <a:cs typeface="Arial" pitchFamily="34" charset="0"/>
              </a:endParaRPr>
            </a:p>
          </p:txBody>
        </p:sp>
        <p:pic>
          <p:nvPicPr>
            <p:cNvPr id="1028" name="Picture 4" descr="Email Clipart (#459945) - PinClipart"/>
            <p:cNvPicPr>
              <a:picLocks noChangeAspect="1" noChangeArrowheads="1"/>
            </p:cNvPicPr>
            <p:nvPr/>
          </p:nvPicPr>
          <p:blipFill>
            <a:blip r:embed="rId4" cstate="print">
              <a:clrChange>
                <a:clrFrom>
                  <a:srgbClr val="EDEDED"/>
                </a:clrFrom>
                <a:clrTo>
                  <a:srgbClr val="EDEDED">
                    <a:alpha val="0"/>
                  </a:srgbClr>
                </a:clrTo>
              </a:clrChange>
            </a:blip>
            <a:srcRect/>
            <a:stretch>
              <a:fillRect/>
            </a:stretch>
          </p:blipFill>
          <p:spPr bwMode="auto">
            <a:xfrm>
              <a:off x="3789604" y="8446149"/>
              <a:ext cx="319054" cy="224788"/>
            </a:xfrm>
            <a:prstGeom prst="rect">
              <a:avLst/>
            </a:prstGeom>
            <a:noFill/>
            <a:ln w="9525" algn="in">
              <a:noFill/>
              <a:miter lim="800000"/>
              <a:headEnd/>
              <a:tailEnd/>
            </a:ln>
          </p:spPr>
        </p:pic>
        <p:pic>
          <p:nvPicPr>
            <p:cNvPr id="1029" name="Picture 5" descr="Transparent No Cell Phones Clipart - Transparent Internet Logo Png ..."/>
            <p:cNvPicPr>
              <a:picLocks noChangeAspect="1" noChangeArrowheads="1"/>
            </p:cNvPicPr>
            <p:nvPr/>
          </p:nvPicPr>
          <p:blipFill>
            <a:blip r:embed="rId5" cstate="print"/>
            <a:srcRect/>
            <a:stretch>
              <a:fillRect/>
            </a:stretch>
          </p:blipFill>
          <p:spPr bwMode="auto">
            <a:xfrm>
              <a:off x="3841457" y="8220971"/>
              <a:ext cx="204788" cy="214312"/>
            </a:xfrm>
            <a:prstGeom prst="rect">
              <a:avLst/>
            </a:prstGeom>
            <a:noFill/>
            <a:ln w="9525" algn="in">
              <a:noFill/>
              <a:miter lim="800000"/>
              <a:headEnd/>
              <a:tailEnd/>
            </a:ln>
          </p:spPr>
        </p:pic>
      </p:grpSp>
      <p:sp>
        <p:nvSpPr>
          <p:cNvPr id="4" name="Rounded Rectangle 6">
            <a:extLst>
              <a:ext uri="{FF2B5EF4-FFF2-40B4-BE49-F238E27FC236}">
                <a16:creationId xmlns:a16="http://schemas.microsoft.com/office/drawing/2014/main" id="{DC5A831A-EBE5-133D-C591-C1C85FF7F5AA}"/>
              </a:ext>
            </a:extLst>
          </p:cNvPr>
          <p:cNvSpPr/>
          <p:nvPr/>
        </p:nvSpPr>
        <p:spPr>
          <a:xfrm>
            <a:off x="366325" y="2028135"/>
            <a:ext cx="3076774" cy="33359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597" tIns="37798" rIns="75597" bIns="37798" numCol="1" spcCol="0" rtlCol="0" fromWordArt="0" anchor="ctr" anchorCtr="0" forceAA="0" compatLnSpc="1">
            <a:prstTxWarp prst="textNoShape">
              <a:avLst/>
            </a:prstTxWarp>
            <a:noAutofit/>
          </a:bodyPr>
          <a:lstStyle/>
          <a:p>
            <a:r>
              <a:rPr lang="en-GB" sz="1400" dirty="0">
                <a:solidFill>
                  <a:schemeClr val="tx1"/>
                </a:solidFill>
                <a:latin typeface="Twinkl Cursive Unlooped" panose="02000000000000000000" pitchFamily="2" charset="0"/>
              </a:rPr>
              <a:t>The Y2 curriculum for this half term:</a:t>
            </a:r>
            <a:endParaRPr lang="en-GB" sz="900" dirty="0">
              <a:solidFill>
                <a:schemeClr val="tx1"/>
              </a:solidFill>
              <a:latin typeface="Twinkl Cursive Unlooped" panose="02000000000000000000" pitchFamily="2" charset="0"/>
            </a:endParaRPr>
          </a:p>
        </p:txBody>
      </p:sp>
      <p:pic>
        <p:nvPicPr>
          <p:cNvPr id="5" name="Picture 4"/>
          <p:cNvPicPr>
            <a:picLocks noChangeAspect="1"/>
          </p:cNvPicPr>
          <p:nvPr/>
        </p:nvPicPr>
        <p:blipFill>
          <a:blip r:embed="rId6"/>
          <a:stretch>
            <a:fillRect/>
          </a:stretch>
        </p:blipFill>
        <p:spPr>
          <a:xfrm>
            <a:off x="3608891" y="571048"/>
            <a:ext cx="1518559" cy="1660924"/>
          </a:xfrm>
          <a:prstGeom prst="rect">
            <a:avLst/>
          </a:prstGeom>
        </p:spPr>
      </p:pic>
      <p:sp>
        <p:nvSpPr>
          <p:cNvPr id="26" name="Rounded Rectangle 6">
            <a:extLst>
              <a:ext uri="{FF2B5EF4-FFF2-40B4-BE49-F238E27FC236}">
                <a16:creationId xmlns:a16="http://schemas.microsoft.com/office/drawing/2014/main" id="{A3C06664-2101-4385-8692-049C801C09F7}"/>
              </a:ext>
            </a:extLst>
          </p:cNvPr>
          <p:cNvSpPr/>
          <p:nvPr/>
        </p:nvSpPr>
        <p:spPr>
          <a:xfrm>
            <a:off x="5249972" y="688879"/>
            <a:ext cx="1844237" cy="1289815"/>
          </a:xfrm>
          <a:prstGeom prst="round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597" tIns="37798" rIns="75597" bIns="37798" numCol="1" spcCol="0" rtlCol="0" fromWordArt="0" anchor="ctr" anchorCtr="0" forceAA="0" compatLnSpc="1">
            <a:prstTxWarp prst="textNoShape">
              <a:avLst/>
            </a:prstTxWarp>
            <a:noAutofit/>
          </a:bodyPr>
          <a:lstStyle/>
          <a:p>
            <a:pPr algn="ctr"/>
            <a:r>
              <a:rPr lang="en-GB" sz="2000" b="1" u="sng" dirty="0" smtClean="0">
                <a:solidFill>
                  <a:schemeClr val="tx1"/>
                </a:solidFill>
                <a:latin typeface="Twinkl Cursive Unlooped" panose="02000000000000000000" pitchFamily="2" charset="0"/>
              </a:rPr>
              <a:t>The study of the artist Andy Goldsworthy</a:t>
            </a:r>
            <a:endParaRPr lang="en-GB" sz="1100" b="1" u="sng" dirty="0">
              <a:solidFill>
                <a:schemeClr val="tx1"/>
              </a:solidFill>
              <a:latin typeface="Twinkl Cursive Unlooped" panose="02000000000000000000" pitchFamily="2" charset="0"/>
            </a:endParaRPr>
          </a:p>
        </p:txBody>
      </p:sp>
      <p:pic>
        <p:nvPicPr>
          <p:cNvPr id="35" name="Picture 34">
            <a:extLst>
              <a:ext uri="{FF2B5EF4-FFF2-40B4-BE49-F238E27FC236}">
                <a16:creationId xmlns:a16="http://schemas.microsoft.com/office/drawing/2014/main" id="{D5BB44B8-2AF6-4E4E-B9FC-2D6FB710D58C}"/>
              </a:ext>
            </a:extLst>
          </p:cNvPr>
          <p:cNvPicPr>
            <a:picLocks noChangeAspect="1"/>
          </p:cNvPicPr>
          <p:nvPr/>
        </p:nvPicPr>
        <p:blipFill>
          <a:blip r:embed="rId7"/>
          <a:stretch>
            <a:fillRect/>
          </a:stretch>
        </p:blipFill>
        <p:spPr>
          <a:xfrm>
            <a:off x="156257" y="1007183"/>
            <a:ext cx="3391373" cy="95263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715e29c-5018-47de-8c15-4ebadd3a4461">
      <Terms xmlns="http://schemas.microsoft.com/office/infopath/2007/PartnerControls"/>
    </lcf76f155ced4ddcb4097134ff3c332f>
    <TaxCatchAll xmlns="c134f834-2cf2-4f0f-b50a-dd4998c51c4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A33B92A7763FD45B478648924019CC8" ma:contentTypeVersion="13" ma:contentTypeDescription="Create a new document." ma:contentTypeScope="" ma:versionID="809fa0a283055f26470a679eee8bba83">
  <xsd:schema xmlns:xsd="http://www.w3.org/2001/XMLSchema" xmlns:xs="http://www.w3.org/2001/XMLSchema" xmlns:p="http://schemas.microsoft.com/office/2006/metadata/properties" xmlns:ns2="0715e29c-5018-47de-8c15-4ebadd3a4461" xmlns:ns3="c134f834-2cf2-4f0f-b50a-dd4998c51c49" targetNamespace="http://schemas.microsoft.com/office/2006/metadata/properties" ma:root="true" ma:fieldsID="ca8a0320c69db7618863877d1c37e04e" ns2:_="" ns3:_="">
    <xsd:import namespace="0715e29c-5018-47de-8c15-4ebadd3a4461"/>
    <xsd:import namespace="c134f834-2cf2-4f0f-b50a-dd4998c51c4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15e29c-5018-47de-8c15-4ebadd3a44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80fa16d-3198-42b6-819f-5c15d173b1d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134f834-2cf2-4f0f-b50a-dd4998c51c4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705045f-24ba-45ca-8e4b-a654659c766d}" ma:internalName="TaxCatchAll" ma:showField="CatchAllData" ma:web="c134f834-2cf2-4f0f-b50a-dd4998c51c4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894B84-88C8-44C8-A324-CFBF4A39964C}">
  <ds:schemaRefs>
    <ds:schemaRef ds:uri="http://schemas.microsoft.com/sharepoint/v3/contenttype/forms"/>
  </ds:schemaRefs>
</ds:datastoreItem>
</file>

<file path=customXml/itemProps2.xml><?xml version="1.0" encoding="utf-8"?>
<ds:datastoreItem xmlns:ds="http://schemas.openxmlformats.org/officeDocument/2006/customXml" ds:itemID="{A67C12C3-71B1-4248-B1B7-5862B8060051}">
  <ds:schemaRefs>
    <ds:schemaRef ds:uri="e8c524d3-e7be-4fd9-9329-eb96679cd5cd"/>
    <ds:schemaRef ds:uri="http://purl.org/dc/dcmitype/"/>
    <ds:schemaRef ds:uri="http://purl.org/dc/elements/1.1/"/>
    <ds:schemaRef ds:uri="http://schemas.microsoft.com/office/2006/documentManagement/types"/>
    <ds:schemaRef ds:uri="http://schemas.openxmlformats.org/package/2006/metadata/core-properties"/>
    <ds:schemaRef ds:uri="http://schemas.microsoft.com/office/2006/metadata/properties"/>
    <ds:schemaRef ds:uri="http://schemas.microsoft.com/office/infopath/2007/PartnerControls"/>
    <ds:schemaRef ds:uri="ab7c5da0-ac72-47a0-bbd9-ba108964695c"/>
    <ds:schemaRef ds:uri="http://www.w3.org/XML/1998/namespace"/>
    <ds:schemaRef ds:uri="http://purl.org/dc/terms/"/>
  </ds:schemaRefs>
</ds:datastoreItem>
</file>

<file path=customXml/itemProps3.xml><?xml version="1.0" encoding="utf-8"?>
<ds:datastoreItem xmlns:ds="http://schemas.openxmlformats.org/officeDocument/2006/customXml" ds:itemID="{022ED5B1-6421-467C-96AC-CCE7066A2904}"/>
</file>

<file path=docProps/app.xml><?xml version="1.0" encoding="utf-8"?>
<Properties xmlns="http://schemas.openxmlformats.org/officeDocument/2006/extended-properties" xmlns:vt="http://schemas.openxmlformats.org/officeDocument/2006/docPropsVTypes">
  <Template>Civic</Template>
  <TotalTime>1858</TotalTime>
  <Words>362</Words>
  <Application>Microsoft Office PowerPoint</Application>
  <PresentationFormat>Custom</PresentationFormat>
  <Paragraphs>47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Comic Sans MS</vt:lpstr>
      <vt:lpstr>Times New Roman</vt:lpstr>
      <vt:lpstr>Twinkl Cursive Unlooped</vt:lpstr>
      <vt:lpstr>Office Theme</vt:lpstr>
      <vt:lpstr>PowerPoint Presentation</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Y2 Newsletter Summer 1</dc:title>
  <dc:creator>Your User Name</dc:creator>
  <cp:lastModifiedBy>Lauren Alexander</cp:lastModifiedBy>
  <cp:revision>89</cp:revision>
  <cp:lastPrinted>2025-04-07T13:05:19Z</cp:lastPrinted>
  <dcterms:created xsi:type="dcterms:W3CDTF">2013-05-21T07:45:05Z</dcterms:created>
  <dcterms:modified xsi:type="dcterms:W3CDTF">2026-04-01T09:35:14Z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0x010100BA33B92A7763FD45B478648924019CC8</vt:lpwstr>
  </property>
  <property fmtid="{D5CDD505-2E9C-101B-9397-08002B2CF9AE}" pid="3" name="MediaServiceImageTags">
    <vt:lpwstr/>
  </property>
</Properties>
</file>